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6.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8" r:id="rId2"/>
  </p:sldMasterIdLst>
  <p:notesMasterIdLst>
    <p:notesMasterId r:id="rId25"/>
  </p:notesMasterIdLst>
  <p:handoutMasterIdLst>
    <p:handoutMasterId r:id="rId26"/>
  </p:handoutMasterIdLst>
  <p:sldIdLst>
    <p:sldId id="582" r:id="rId3"/>
    <p:sldId id="261" r:id="rId4"/>
    <p:sldId id="584" r:id="rId5"/>
    <p:sldId id="884" r:id="rId6"/>
    <p:sldId id="887" r:id="rId7"/>
    <p:sldId id="285" r:id="rId8"/>
    <p:sldId id="878" r:id="rId9"/>
    <p:sldId id="889" r:id="rId10"/>
    <p:sldId id="882" r:id="rId11"/>
    <p:sldId id="592" r:id="rId12"/>
    <p:sldId id="273" r:id="rId13"/>
    <p:sldId id="275" r:id="rId14"/>
    <p:sldId id="885" r:id="rId15"/>
    <p:sldId id="892" r:id="rId16"/>
    <p:sldId id="879" r:id="rId17"/>
    <p:sldId id="587" r:id="rId18"/>
    <p:sldId id="588" r:id="rId19"/>
    <p:sldId id="589" r:id="rId20"/>
    <p:sldId id="590" r:id="rId21"/>
    <p:sldId id="881" r:id="rId22"/>
    <p:sldId id="585" r:id="rId23"/>
    <p:sldId id="883" r:id="rId24"/>
  </p:sldIdLst>
  <p:sldSz cx="12192000" cy="6858000"/>
  <p:notesSz cx="7315200" cy="96012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5787B"/>
    <a:srgbClr val="861F41"/>
    <a:srgbClr val="E87722"/>
    <a:srgbClr val="D7D2CB"/>
    <a:srgbClr val="508590"/>
    <a:srgbClr val="CD6600"/>
    <a:srgbClr val="990033"/>
    <a:srgbClr val="B22600"/>
    <a:srgbClr val="D762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718" autoAdjust="0"/>
    <p:restoredTop sz="76614"/>
  </p:normalViewPr>
  <p:slideViewPr>
    <p:cSldViewPr>
      <p:cViewPr varScale="1">
        <p:scale>
          <a:sx n="56" d="100"/>
          <a:sy n="56" d="100"/>
        </p:scale>
        <p:origin x="488" y="44"/>
      </p:cViewPr>
      <p:guideLst>
        <p:guide orient="horz" pos="2160"/>
        <p:guide pos="3840"/>
      </p:guideLst>
    </p:cSldViewPr>
  </p:slideViewPr>
  <p:notesTextViewPr>
    <p:cViewPr>
      <p:scale>
        <a:sx n="1" d="1"/>
        <a:sy n="1" d="1"/>
      </p:scale>
      <p:origin x="0" y="0"/>
    </p:cViewPr>
  </p:notesTextViewPr>
  <p:sorterViewPr>
    <p:cViewPr varScale="1">
      <p:scale>
        <a:sx n="1" d="1"/>
        <a:sy n="1" d="1"/>
      </p:scale>
      <p:origin x="0" y="0"/>
    </p:cViewPr>
  </p:sorterViewPr>
  <p:notesViewPr>
    <p:cSldViewPr>
      <p:cViewPr varScale="1">
        <p:scale>
          <a:sx n="86" d="100"/>
          <a:sy n="86" d="100"/>
        </p:scale>
        <p:origin x="1728"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200" baseline="0">
                <a:solidFill>
                  <a:schemeClr val="tx1">
                    <a:lumMod val="65000"/>
                    <a:lumOff val="35000"/>
                  </a:schemeClr>
                </a:solidFill>
                <a:latin typeface="Acherus Grotesque Regular" panose="02000505000000020004" pitchFamily="50" charset="0"/>
                <a:ea typeface="+mn-ea"/>
                <a:cs typeface="+mn-cs"/>
              </a:defRPr>
            </a:pPr>
            <a:r>
              <a:rPr lang="en-US" sz="1400" spc="200" baseline="0" dirty="0">
                <a:latin typeface="Acherus Grotesque Regular" panose="02000505000000020004" pitchFamily="50" charset="0"/>
              </a:rPr>
              <a:t>BY GENDER</a:t>
            </a:r>
          </a:p>
        </c:rich>
      </c:tx>
      <c:overlay val="0"/>
      <c:spPr>
        <a:noFill/>
        <a:ln>
          <a:noFill/>
        </a:ln>
        <a:effectLst/>
      </c:spPr>
      <c:txPr>
        <a:bodyPr rot="0" spcFirstLastPara="1" vertOverflow="ellipsis" vert="horz" wrap="square" anchor="ctr" anchorCtr="1"/>
        <a:lstStyle/>
        <a:p>
          <a:pPr>
            <a:defRPr sz="1400" b="0" i="0" u="none" strike="noStrike" kern="1200" spc="200" baseline="0">
              <a:solidFill>
                <a:schemeClr val="tx1">
                  <a:lumMod val="65000"/>
                  <a:lumOff val="35000"/>
                </a:schemeClr>
              </a:solidFill>
              <a:latin typeface="Acherus Grotesque Regular" panose="02000505000000020004" pitchFamily="50" charset="0"/>
              <a:ea typeface="+mn-ea"/>
              <a:cs typeface="+mn-cs"/>
            </a:defRPr>
          </a:pPr>
          <a:endParaRPr lang="en-US"/>
        </a:p>
      </c:txPr>
    </c:title>
    <c:autoTitleDeleted val="0"/>
    <c:plotArea>
      <c:layout/>
      <c:barChart>
        <c:barDir val="col"/>
        <c:grouping val="clustered"/>
        <c:varyColors val="0"/>
        <c:ser>
          <c:idx val="0"/>
          <c:order val="0"/>
          <c:tx>
            <c:strRef>
              <c:f>Sheet1!$B$1</c:f>
              <c:strCache>
                <c:ptCount val="1"/>
                <c:pt idx="0">
                  <c:v>Very or Somewhat Clear</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spc="200" baseline="0">
                    <a:solidFill>
                      <a:schemeClr val="tx1">
                        <a:lumMod val="75000"/>
                        <a:lumOff val="25000"/>
                      </a:schemeClr>
                    </a:solidFill>
                    <a:latin typeface="Acherus Grotesque Regular" panose="02000505000000020004" pitchFamily="50"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All Faculty</c:v>
                </c:pt>
                <c:pt idx="1">
                  <c:v>Women</c:v>
                </c:pt>
                <c:pt idx="2">
                  <c:v>Men</c:v>
                </c:pt>
              </c:strCache>
            </c:strRef>
          </c:cat>
          <c:val>
            <c:numRef>
              <c:f>Sheet1!$B$2:$B$4</c:f>
              <c:numCache>
                <c:formatCode>0%</c:formatCode>
                <c:ptCount val="3"/>
                <c:pt idx="0">
                  <c:v>0.749</c:v>
                </c:pt>
                <c:pt idx="1">
                  <c:v>0.72799999999999998</c:v>
                </c:pt>
                <c:pt idx="2">
                  <c:v>0.77200000000000002</c:v>
                </c:pt>
              </c:numCache>
            </c:numRef>
          </c:val>
          <c:extLst>
            <c:ext xmlns:c16="http://schemas.microsoft.com/office/drawing/2014/chart" uri="{C3380CC4-5D6E-409C-BE32-E72D297353CC}">
              <c16:uniqueId val="{00000000-EC48-4ADE-A5D4-7DF88C0328D3}"/>
            </c:ext>
          </c:extLst>
        </c:ser>
        <c:ser>
          <c:idx val="1"/>
          <c:order val="1"/>
          <c:tx>
            <c:strRef>
              <c:f>Sheet1!$C$1</c:f>
              <c:strCache>
                <c:ptCount val="1"/>
                <c:pt idx="0">
                  <c:v>Very or Somewhat Unclear</c:v>
                </c:pt>
              </c:strCache>
            </c:strRef>
          </c:tx>
          <c:spPr>
            <a:solidFill>
              <a:srgbClr val="861F41"/>
            </a:solidFill>
            <a:ln>
              <a:noFill/>
            </a:ln>
            <a:effectLst/>
          </c:spPr>
          <c:invertIfNegative val="0"/>
          <c:cat>
            <c:strRef>
              <c:f>Sheet1!$A$2:$A$4</c:f>
              <c:strCache>
                <c:ptCount val="3"/>
                <c:pt idx="0">
                  <c:v>All Faculty</c:v>
                </c:pt>
                <c:pt idx="1">
                  <c:v>Women</c:v>
                </c:pt>
                <c:pt idx="2">
                  <c:v>Men</c:v>
                </c:pt>
              </c:strCache>
            </c:strRef>
          </c:cat>
          <c:val>
            <c:numRef>
              <c:f>Sheet1!$C$2:$C$4</c:f>
              <c:numCache>
                <c:formatCode>0%</c:formatCode>
                <c:ptCount val="3"/>
                <c:pt idx="0">
                  <c:v>0.187</c:v>
                </c:pt>
                <c:pt idx="1">
                  <c:v>0.20799999999999999</c:v>
                </c:pt>
                <c:pt idx="2">
                  <c:v>0.16300000000000001</c:v>
                </c:pt>
              </c:numCache>
            </c:numRef>
          </c:val>
          <c:extLst>
            <c:ext xmlns:c16="http://schemas.microsoft.com/office/drawing/2014/chart" uri="{C3380CC4-5D6E-409C-BE32-E72D297353CC}">
              <c16:uniqueId val="{00000001-EC48-4ADE-A5D4-7DF88C0328D3}"/>
            </c:ext>
          </c:extLst>
        </c:ser>
        <c:dLbls>
          <c:showLegendKey val="0"/>
          <c:showVal val="0"/>
          <c:showCatName val="0"/>
          <c:showSerName val="0"/>
          <c:showPercent val="0"/>
          <c:showBubbleSize val="0"/>
        </c:dLbls>
        <c:gapWidth val="100"/>
        <c:axId val="684971824"/>
        <c:axId val="609608384"/>
      </c:barChart>
      <c:catAx>
        <c:axId val="684971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cap="all" spc="200" baseline="0">
                <a:solidFill>
                  <a:schemeClr val="tx1">
                    <a:lumMod val="65000"/>
                    <a:lumOff val="35000"/>
                  </a:schemeClr>
                </a:solidFill>
                <a:latin typeface="Acherus Grotesque Regular" panose="02000505000000020004" pitchFamily="50" charset="0"/>
                <a:ea typeface="+mn-ea"/>
                <a:cs typeface="+mn-cs"/>
              </a:defRPr>
            </a:pPr>
            <a:endParaRPr lang="en-US"/>
          </a:p>
        </c:txPr>
        <c:crossAx val="609608384"/>
        <c:crosses val="autoZero"/>
        <c:auto val="1"/>
        <c:lblAlgn val="ctr"/>
        <c:lblOffset val="100"/>
        <c:noMultiLvlLbl val="0"/>
      </c:catAx>
      <c:valAx>
        <c:axId val="609608384"/>
        <c:scaling>
          <c:orientation val="minMax"/>
          <c:max val="1"/>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spc="200" baseline="0">
                <a:solidFill>
                  <a:schemeClr val="tx1">
                    <a:lumMod val="65000"/>
                    <a:lumOff val="35000"/>
                  </a:schemeClr>
                </a:solidFill>
                <a:latin typeface="Acherus Grotesque Regular" panose="02000505000000020004" pitchFamily="50" charset="0"/>
                <a:ea typeface="+mn-ea"/>
                <a:cs typeface="+mn-cs"/>
              </a:defRPr>
            </a:pPr>
            <a:endParaRPr lang="en-US"/>
          </a:p>
        </c:txPr>
        <c:crossAx val="684971824"/>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cap="all" spc="200" baseline="0">
              <a:solidFill>
                <a:schemeClr val="tx1">
                  <a:lumMod val="65000"/>
                  <a:lumOff val="35000"/>
                </a:schemeClr>
              </a:solidFill>
              <a:latin typeface="Acherus Grotesque Regular" panose="02000505000000020004" pitchFamily="50"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200" baseline="0">
                <a:solidFill>
                  <a:schemeClr val="tx1">
                    <a:lumMod val="65000"/>
                    <a:lumOff val="35000"/>
                  </a:schemeClr>
                </a:solidFill>
                <a:latin typeface="Acherus Grotesque Regular" panose="02000505000000020004" pitchFamily="50" charset="0"/>
                <a:ea typeface="+mn-ea"/>
                <a:cs typeface="+mn-cs"/>
              </a:defRPr>
            </a:pPr>
            <a:r>
              <a:rPr lang="en-US" sz="1400" spc="200" baseline="0" dirty="0">
                <a:latin typeface="Acherus Grotesque Regular" panose="02000505000000020004" pitchFamily="50" charset="0"/>
              </a:rPr>
              <a:t>BY RACE/ETHNICITY</a:t>
            </a:r>
          </a:p>
        </c:rich>
      </c:tx>
      <c:overlay val="0"/>
      <c:spPr>
        <a:noFill/>
        <a:ln>
          <a:noFill/>
        </a:ln>
        <a:effectLst/>
      </c:spPr>
      <c:txPr>
        <a:bodyPr rot="0" spcFirstLastPara="1" vertOverflow="ellipsis" vert="horz" wrap="square" anchor="ctr" anchorCtr="1"/>
        <a:lstStyle/>
        <a:p>
          <a:pPr>
            <a:defRPr sz="1400" b="0" i="0" u="none" strike="noStrike" kern="1200" spc="200" baseline="0">
              <a:solidFill>
                <a:schemeClr val="tx1">
                  <a:lumMod val="65000"/>
                  <a:lumOff val="35000"/>
                </a:schemeClr>
              </a:solidFill>
              <a:latin typeface="Acherus Grotesque Regular" panose="02000505000000020004" pitchFamily="50" charset="0"/>
              <a:ea typeface="+mn-ea"/>
              <a:cs typeface="+mn-cs"/>
            </a:defRPr>
          </a:pPr>
          <a:endParaRPr lang="en-US"/>
        </a:p>
      </c:txPr>
    </c:title>
    <c:autoTitleDeleted val="0"/>
    <c:plotArea>
      <c:layout/>
      <c:barChart>
        <c:barDir val="col"/>
        <c:grouping val="clustered"/>
        <c:varyColors val="0"/>
        <c:ser>
          <c:idx val="0"/>
          <c:order val="0"/>
          <c:tx>
            <c:strRef>
              <c:f>Sheet1!$B$1</c:f>
              <c:strCache>
                <c:ptCount val="1"/>
                <c:pt idx="0">
                  <c:v>Very or Somewhat Clear</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spc="200" baseline="0">
                    <a:solidFill>
                      <a:schemeClr val="tx1">
                        <a:lumMod val="75000"/>
                        <a:lumOff val="25000"/>
                      </a:schemeClr>
                    </a:solidFill>
                    <a:latin typeface="Acherus Grotesque Regular" panose="02000505000000020004" pitchFamily="50"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All Faculty</c:v>
                </c:pt>
                <c:pt idx="1">
                  <c:v>URM</c:v>
                </c:pt>
                <c:pt idx="2">
                  <c:v>Asian</c:v>
                </c:pt>
                <c:pt idx="3">
                  <c:v>White</c:v>
                </c:pt>
              </c:strCache>
            </c:strRef>
          </c:cat>
          <c:val>
            <c:numRef>
              <c:f>Sheet1!$B$2:$B$5</c:f>
              <c:numCache>
                <c:formatCode>0%</c:formatCode>
                <c:ptCount val="4"/>
                <c:pt idx="0">
                  <c:v>0.749</c:v>
                </c:pt>
                <c:pt idx="1">
                  <c:v>0.66</c:v>
                </c:pt>
                <c:pt idx="2">
                  <c:v>0.68799999999999994</c:v>
                </c:pt>
                <c:pt idx="3">
                  <c:v>0.79500000000000004</c:v>
                </c:pt>
              </c:numCache>
            </c:numRef>
          </c:val>
          <c:extLst>
            <c:ext xmlns:c16="http://schemas.microsoft.com/office/drawing/2014/chart" uri="{C3380CC4-5D6E-409C-BE32-E72D297353CC}">
              <c16:uniqueId val="{00000000-0E1C-456A-B497-F0724F886625}"/>
            </c:ext>
          </c:extLst>
        </c:ser>
        <c:ser>
          <c:idx val="1"/>
          <c:order val="1"/>
          <c:tx>
            <c:strRef>
              <c:f>Sheet1!$C$1</c:f>
              <c:strCache>
                <c:ptCount val="1"/>
                <c:pt idx="0">
                  <c:v>Very or Somewhat Unclear</c:v>
                </c:pt>
              </c:strCache>
            </c:strRef>
          </c:tx>
          <c:spPr>
            <a:solidFill>
              <a:srgbClr val="861F41"/>
            </a:solidFill>
            <a:ln>
              <a:noFill/>
            </a:ln>
            <a:effectLst/>
          </c:spPr>
          <c:invertIfNegative val="0"/>
          <c:cat>
            <c:strRef>
              <c:f>Sheet1!$A$2:$A$5</c:f>
              <c:strCache>
                <c:ptCount val="4"/>
                <c:pt idx="0">
                  <c:v>All Faculty</c:v>
                </c:pt>
                <c:pt idx="1">
                  <c:v>URM</c:v>
                </c:pt>
                <c:pt idx="2">
                  <c:v>Asian</c:v>
                </c:pt>
                <c:pt idx="3">
                  <c:v>White</c:v>
                </c:pt>
              </c:strCache>
            </c:strRef>
          </c:cat>
          <c:val>
            <c:numRef>
              <c:f>Sheet1!$C$2:$C$5</c:f>
              <c:numCache>
                <c:formatCode>0%</c:formatCode>
                <c:ptCount val="4"/>
                <c:pt idx="0">
                  <c:v>0.187</c:v>
                </c:pt>
                <c:pt idx="1">
                  <c:v>0.26600000000000001</c:v>
                </c:pt>
                <c:pt idx="2">
                  <c:v>0.25</c:v>
                </c:pt>
                <c:pt idx="3">
                  <c:v>0.14899999999999999</c:v>
                </c:pt>
              </c:numCache>
            </c:numRef>
          </c:val>
          <c:extLst>
            <c:ext xmlns:c16="http://schemas.microsoft.com/office/drawing/2014/chart" uri="{C3380CC4-5D6E-409C-BE32-E72D297353CC}">
              <c16:uniqueId val="{00000001-0E1C-456A-B497-F0724F886625}"/>
            </c:ext>
          </c:extLst>
        </c:ser>
        <c:dLbls>
          <c:showLegendKey val="0"/>
          <c:showVal val="0"/>
          <c:showCatName val="0"/>
          <c:showSerName val="0"/>
          <c:showPercent val="0"/>
          <c:showBubbleSize val="0"/>
        </c:dLbls>
        <c:gapWidth val="100"/>
        <c:axId val="684971824"/>
        <c:axId val="609608384"/>
      </c:barChart>
      <c:catAx>
        <c:axId val="684971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cap="all" spc="200" baseline="0">
                <a:solidFill>
                  <a:schemeClr val="tx1">
                    <a:lumMod val="65000"/>
                    <a:lumOff val="35000"/>
                  </a:schemeClr>
                </a:solidFill>
                <a:latin typeface="Acherus Grotesque Regular" panose="02000505000000020004" pitchFamily="50" charset="0"/>
                <a:ea typeface="+mn-ea"/>
                <a:cs typeface="+mn-cs"/>
              </a:defRPr>
            </a:pPr>
            <a:endParaRPr lang="en-US"/>
          </a:p>
        </c:txPr>
        <c:crossAx val="609608384"/>
        <c:crosses val="autoZero"/>
        <c:auto val="1"/>
        <c:lblAlgn val="ctr"/>
        <c:lblOffset val="100"/>
        <c:noMultiLvlLbl val="0"/>
      </c:catAx>
      <c:valAx>
        <c:axId val="609608384"/>
        <c:scaling>
          <c:orientation val="minMax"/>
          <c:max val="1"/>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spc="200" baseline="0">
                <a:solidFill>
                  <a:schemeClr val="tx1">
                    <a:lumMod val="65000"/>
                    <a:lumOff val="35000"/>
                  </a:schemeClr>
                </a:solidFill>
                <a:latin typeface="Acherus Grotesque Regular" panose="02000505000000020004" pitchFamily="50" charset="0"/>
                <a:ea typeface="+mn-ea"/>
                <a:cs typeface="+mn-cs"/>
              </a:defRPr>
            </a:pPr>
            <a:endParaRPr lang="en-US"/>
          </a:p>
        </c:txPr>
        <c:crossAx val="684971824"/>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cap="all" spc="200" baseline="0">
              <a:solidFill>
                <a:schemeClr val="tx1">
                  <a:lumMod val="65000"/>
                  <a:lumOff val="35000"/>
                </a:schemeClr>
              </a:solidFill>
              <a:latin typeface="Acherus Grotesque Regular" panose="02000505000000020004" pitchFamily="50"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Mean</c:v>
                </c:pt>
              </c:strCache>
            </c:strRef>
          </c:tx>
          <c:spPr>
            <a:solidFill>
              <a:srgbClr val="D7D2CB"/>
            </a:solidFill>
            <a:ln>
              <a:noFill/>
            </a:ln>
            <a:effectLst/>
          </c:spPr>
          <c:invertIfNegative val="0"/>
          <c:dPt>
            <c:idx val="0"/>
            <c:invertIfNegative val="0"/>
            <c:bubble3D val="0"/>
            <c:spPr>
              <a:solidFill>
                <a:srgbClr val="861F41"/>
              </a:solidFill>
              <a:ln>
                <a:noFill/>
              </a:ln>
              <a:effectLst/>
            </c:spPr>
            <c:extLst>
              <c:ext xmlns:c16="http://schemas.microsoft.com/office/drawing/2014/chart" uri="{C3380CC4-5D6E-409C-BE32-E72D297353CC}">
                <c16:uniqueId val="{00000004-46DF-44B6-B191-7CA9793F44DE}"/>
              </c:ext>
            </c:extLst>
          </c:dPt>
          <c:dPt>
            <c:idx val="1"/>
            <c:invertIfNegative val="0"/>
            <c:bubble3D val="0"/>
            <c:spPr>
              <a:solidFill>
                <a:srgbClr val="E87722"/>
              </a:solidFill>
              <a:ln>
                <a:noFill/>
              </a:ln>
              <a:effectLst/>
            </c:spPr>
            <c:extLst>
              <c:ext xmlns:c16="http://schemas.microsoft.com/office/drawing/2014/chart" uri="{C3380CC4-5D6E-409C-BE32-E72D297353CC}">
                <c16:uniqueId val="{00000003-46DF-44B6-B191-7CA9793F44DE}"/>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spc="200" baseline="0">
                    <a:solidFill>
                      <a:schemeClr val="tx1">
                        <a:lumMod val="75000"/>
                        <a:lumOff val="25000"/>
                      </a:schemeClr>
                    </a:solidFill>
                    <a:latin typeface="Acherus Grotesque Regular" panose="02000505000000020004" pitchFamily="50"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2017</c:v>
                </c:pt>
                <c:pt idx="1">
                  <c:v>2020</c:v>
                </c:pt>
                <c:pt idx="2">
                  <c:v>2023</c:v>
                </c:pt>
              </c:numCache>
            </c:numRef>
          </c:cat>
          <c:val>
            <c:numRef>
              <c:f>Sheet1!$B$2:$B$4</c:f>
              <c:numCache>
                <c:formatCode>General</c:formatCode>
                <c:ptCount val="3"/>
                <c:pt idx="0">
                  <c:v>3.73</c:v>
                </c:pt>
                <c:pt idx="1">
                  <c:v>3.55</c:v>
                </c:pt>
                <c:pt idx="2">
                  <c:v>3.77</c:v>
                </c:pt>
              </c:numCache>
            </c:numRef>
          </c:val>
          <c:extLst>
            <c:ext xmlns:c16="http://schemas.microsoft.com/office/drawing/2014/chart" uri="{C3380CC4-5D6E-409C-BE32-E72D297353CC}">
              <c16:uniqueId val="{00000000-46DF-44B6-B191-7CA9793F44DE}"/>
            </c:ext>
          </c:extLst>
        </c:ser>
        <c:dLbls>
          <c:showLegendKey val="0"/>
          <c:showVal val="0"/>
          <c:showCatName val="0"/>
          <c:showSerName val="0"/>
          <c:showPercent val="0"/>
          <c:showBubbleSize val="0"/>
        </c:dLbls>
        <c:gapWidth val="50"/>
        <c:axId val="831558416"/>
        <c:axId val="827689216"/>
      </c:barChart>
      <c:catAx>
        <c:axId val="8315584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spc="200" baseline="0">
                <a:solidFill>
                  <a:schemeClr val="tx1">
                    <a:lumMod val="65000"/>
                    <a:lumOff val="35000"/>
                  </a:schemeClr>
                </a:solidFill>
                <a:latin typeface="Acherus Grotesque Regular" panose="02000505000000020004" pitchFamily="50" charset="0"/>
                <a:ea typeface="+mn-ea"/>
                <a:cs typeface="+mn-cs"/>
              </a:defRPr>
            </a:pPr>
            <a:endParaRPr lang="en-US"/>
          </a:p>
        </c:txPr>
        <c:crossAx val="827689216"/>
        <c:crosses val="autoZero"/>
        <c:auto val="1"/>
        <c:lblAlgn val="ctr"/>
        <c:lblOffset val="100"/>
        <c:noMultiLvlLbl val="0"/>
      </c:catAx>
      <c:valAx>
        <c:axId val="827689216"/>
        <c:scaling>
          <c:orientation val="minMax"/>
          <c:max val="5"/>
          <c:min val="1"/>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spc="200" baseline="0">
                <a:solidFill>
                  <a:schemeClr val="tx1">
                    <a:lumMod val="65000"/>
                    <a:lumOff val="35000"/>
                  </a:schemeClr>
                </a:solidFill>
                <a:latin typeface="Acherus Grotesque Regular" panose="02000505000000020004" pitchFamily="50" charset="0"/>
                <a:ea typeface="+mn-ea"/>
                <a:cs typeface="+mn-cs"/>
              </a:defRPr>
            </a:pPr>
            <a:endParaRPr lang="en-US"/>
          </a:p>
        </c:txPr>
        <c:crossAx val="831558416"/>
        <c:crosses val="autoZero"/>
        <c:crossBetween val="between"/>
        <c:majorUnit val="1"/>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spc="200" baseline="0">
              <a:solidFill>
                <a:schemeClr val="tx1">
                  <a:lumMod val="65000"/>
                  <a:lumOff val="35000"/>
                </a:schemeClr>
              </a:solidFill>
              <a:latin typeface="Acherus Grotesque Regular" panose="02000505000000020004" pitchFamily="50"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a:outerShdw blurRad="50800" dist="38100" dir="2700000" algn="tl" rotWithShape="0">
        <a:prstClr val="black">
          <a:alpha val="40000"/>
        </a:prstClr>
      </a:outerShdw>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200" baseline="0">
                <a:solidFill>
                  <a:schemeClr val="tx1">
                    <a:lumMod val="65000"/>
                    <a:lumOff val="35000"/>
                  </a:schemeClr>
                </a:solidFill>
                <a:latin typeface="Acherus Grotesque Regular" panose="02000505000000020004" pitchFamily="50" charset="0"/>
                <a:ea typeface="+mn-ea"/>
                <a:cs typeface="+mn-cs"/>
              </a:defRPr>
            </a:pPr>
            <a:r>
              <a:rPr lang="en-US" sz="1400" spc="200" baseline="0" dirty="0">
                <a:latin typeface="Acherus Grotesque Regular" panose="02000505000000020004" pitchFamily="50" charset="0"/>
              </a:rPr>
              <a:t>BY GENDER</a:t>
            </a:r>
          </a:p>
        </c:rich>
      </c:tx>
      <c:overlay val="0"/>
      <c:spPr>
        <a:noFill/>
        <a:ln>
          <a:noFill/>
        </a:ln>
        <a:effectLst/>
      </c:spPr>
      <c:txPr>
        <a:bodyPr rot="0" spcFirstLastPara="1" vertOverflow="ellipsis" vert="horz" wrap="square" anchor="ctr" anchorCtr="1"/>
        <a:lstStyle/>
        <a:p>
          <a:pPr>
            <a:defRPr sz="1400" b="0" i="0" u="none" strike="noStrike" kern="1200" spc="200" baseline="0">
              <a:solidFill>
                <a:schemeClr val="tx1">
                  <a:lumMod val="65000"/>
                  <a:lumOff val="35000"/>
                </a:schemeClr>
              </a:solidFill>
              <a:latin typeface="Acherus Grotesque Regular" panose="02000505000000020004" pitchFamily="50" charset="0"/>
              <a:ea typeface="+mn-ea"/>
              <a:cs typeface="+mn-cs"/>
            </a:defRPr>
          </a:pPr>
          <a:endParaRPr lang="en-US"/>
        </a:p>
      </c:txPr>
    </c:title>
    <c:autoTitleDeleted val="0"/>
    <c:plotArea>
      <c:layout/>
      <c:barChart>
        <c:barDir val="col"/>
        <c:grouping val="clustered"/>
        <c:varyColors val="0"/>
        <c:ser>
          <c:idx val="0"/>
          <c:order val="0"/>
          <c:tx>
            <c:strRef>
              <c:f>Sheet1!$B$1</c:f>
              <c:strCache>
                <c:ptCount val="1"/>
                <c:pt idx="0">
                  <c:v>Very or Somewhat Clear</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spc="200" baseline="0">
                    <a:solidFill>
                      <a:schemeClr val="tx1">
                        <a:lumMod val="75000"/>
                        <a:lumOff val="25000"/>
                      </a:schemeClr>
                    </a:solidFill>
                    <a:latin typeface="Acherus Grotesque Regular" panose="02000505000000020004" pitchFamily="50"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All Faculty</c:v>
                </c:pt>
                <c:pt idx="1">
                  <c:v>Women</c:v>
                </c:pt>
                <c:pt idx="2">
                  <c:v>Men</c:v>
                </c:pt>
              </c:strCache>
            </c:strRef>
          </c:cat>
          <c:val>
            <c:numRef>
              <c:f>Sheet1!$B$2:$B$4</c:f>
              <c:numCache>
                <c:formatCode>0%</c:formatCode>
                <c:ptCount val="3"/>
                <c:pt idx="0">
                  <c:v>0.62</c:v>
                </c:pt>
                <c:pt idx="1">
                  <c:v>0.63700000000000001</c:v>
                </c:pt>
                <c:pt idx="2">
                  <c:v>0.60799999999999998</c:v>
                </c:pt>
              </c:numCache>
            </c:numRef>
          </c:val>
          <c:extLst>
            <c:ext xmlns:c16="http://schemas.microsoft.com/office/drawing/2014/chart" uri="{C3380CC4-5D6E-409C-BE32-E72D297353CC}">
              <c16:uniqueId val="{00000000-2EBD-4AA2-8FF2-BA139003B221}"/>
            </c:ext>
          </c:extLst>
        </c:ser>
        <c:ser>
          <c:idx val="1"/>
          <c:order val="1"/>
          <c:tx>
            <c:strRef>
              <c:f>Sheet1!$C$1</c:f>
              <c:strCache>
                <c:ptCount val="1"/>
                <c:pt idx="0">
                  <c:v>Very or Somewhat Unclear</c:v>
                </c:pt>
              </c:strCache>
            </c:strRef>
          </c:tx>
          <c:spPr>
            <a:solidFill>
              <a:srgbClr val="861F41"/>
            </a:solidFill>
            <a:ln>
              <a:noFill/>
            </a:ln>
            <a:effectLst/>
          </c:spPr>
          <c:invertIfNegative val="0"/>
          <c:cat>
            <c:strRef>
              <c:f>Sheet1!$A$2:$A$4</c:f>
              <c:strCache>
                <c:ptCount val="3"/>
                <c:pt idx="0">
                  <c:v>All Faculty</c:v>
                </c:pt>
                <c:pt idx="1">
                  <c:v>Women</c:v>
                </c:pt>
                <c:pt idx="2">
                  <c:v>Men</c:v>
                </c:pt>
              </c:strCache>
            </c:strRef>
          </c:cat>
          <c:val>
            <c:numRef>
              <c:f>Sheet1!$C$2:$C$4</c:f>
              <c:numCache>
                <c:formatCode>0%</c:formatCode>
                <c:ptCount val="3"/>
                <c:pt idx="0">
                  <c:v>0.29799999999999999</c:v>
                </c:pt>
                <c:pt idx="1">
                  <c:v>0.312</c:v>
                </c:pt>
                <c:pt idx="2">
                  <c:v>0.28299999999999997</c:v>
                </c:pt>
              </c:numCache>
            </c:numRef>
          </c:val>
          <c:extLst>
            <c:ext xmlns:c16="http://schemas.microsoft.com/office/drawing/2014/chart" uri="{C3380CC4-5D6E-409C-BE32-E72D297353CC}">
              <c16:uniqueId val="{00000001-2EBD-4AA2-8FF2-BA139003B221}"/>
            </c:ext>
          </c:extLst>
        </c:ser>
        <c:dLbls>
          <c:showLegendKey val="0"/>
          <c:showVal val="0"/>
          <c:showCatName val="0"/>
          <c:showSerName val="0"/>
          <c:showPercent val="0"/>
          <c:showBubbleSize val="0"/>
        </c:dLbls>
        <c:gapWidth val="100"/>
        <c:axId val="684971824"/>
        <c:axId val="609608384"/>
      </c:barChart>
      <c:catAx>
        <c:axId val="684971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cap="all" spc="200" baseline="0">
                <a:solidFill>
                  <a:schemeClr val="tx1">
                    <a:lumMod val="65000"/>
                    <a:lumOff val="35000"/>
                  </a:schemeClr>
                </a:solidFill>
                <a:latin typeface="Acherus Grotesque Regular" panose="02000505000000020004" pitchFamily="50" charset="0"/>
                <a:ea typeface="+mn-ea"/>
                <a:cs typeface="+mn-cs"/>
              </a:defRPr>
            </a:pPr>
            <a:endParaRPr lang="en-US"/>
          </a:p>
        </c:txPr>
        <c:crossAx val="609608384"/>
        <c:crosses val="autoZero"/>
        <c:auto val="1"/>
        <c:lblAlgn val="ctr"/>
        <c:lblOffset val="100"/>
        <c:noMultiLvlLbl val="0"/>
      </c:catAx>
      <c:valAx>
        <c:axId val="609608384"/>
        <c:scaling>
          <c:orientation val="minMax"/>
          <c:max val="1"/>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spc="200" baseline="0">
                <a:solidFill>
                  <a:schemeClr val="tx1">
                    <a:lumMod val="65000"/>
                    <a:lumOff val="35000"/>
                  </a:schemeClr>
                </a:solidFill>
                <a:latin typeface="Acherus Grotesque Regular" panose="02000505000000020004" pitchFamily="50" charset="0"/>
                <a:ea typeface="+mn-ea"/>
                <a:cs typeface="+mn-cs"/>
              </a:defRPr>
            </a:pPr>
            <a:endParaRPr lang="en-US"/>
          </a:p>
        </c:txPr>
        <c:crossAx val="684971824"/>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cap="all" spc="200" baseline="0">
              <a:solidFill>
                <a:schemeClr val="tx1">
                  <a:lumMod val="65000"/>
                  <a:lumOff val="35000"/>
                </a:schemeClr>
              </a:solidFill>
              <a:latin typeface="Acherus Grotesque Regular" panose="02000505000000020004" pitchFamily="50"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200" baseline="0">
                <a:solidFill>
                  <a:schemeClr val="tx1">
                    <a:lumMod val="65000"/>
                    <a:lumOff val="35000"/>
                  </a:schemeClr>
                </a:solidFill>
                <a:latin typeface="Acherus Grotesque Regular" panose="02000505000000020004" pitchFamily="50" charset="0"/>
                <a:ea typeface="+mn-ea"/>
                <a:cs typeface="+mn-cs"/>
              </a:defRPr>
            </a:pPr>
            <a:r>
              <a:rPr lang="en-US" sz="1400" spc="200" baseline="0" dirty="0">
                <a:latin typeface="Acherus Grotesque Regular" panose="02000505000000020004" pitchFamily="50" charset="0"/>
              </a:rPr>
              <a:t>BY RACE/ETHNICITY</a:t>
            </a:r>
          </a:p>
        </c:rich>
      </c:tx>
      <c:overlay val="0"/>
      <c:spPr>
        <a:noFill/>
        <a:ln>
          <a:noFill/>
        </a:ln>
        <a:effectLst/>
      </c:spPr>
      <c:txPr>
        <a:bodyPr rot="0" spcFirstLastPara="1" vertOverflow="ellipsis" vert="horz" wrap="square" anchor="ctr" anchorCtr="1"/>
        <a:lstStyle/>
        <a:p>
          <a:pPr>
            <a:defRPr sz="1400" b="0" i="0" u="none" strike="noStrike" kern="1200" spc="200" baseline="0">
              <a:solidFill>
                <a:schemeClr val="tx1">
                  <a:lumMod val="65000"/>
                  <a:lumOff val="35000"/>
                </a:schemeClr>
              </a:solidFill>
              <a:latin typeface="Acherus Grotesque Regular" panose="02000505000000020004" pitchFamily="50" charset="0"/>
              <a:ea typeface="+mn-ea"/>
              <a:cs typeface="+mn-cs"/>
            </a:defRPr>
          </a:pPr>
          <a:endParaRPr lang="en-US"/>
        </a:p>
      </c:txPr>
    </c:title>
    <c:autoTitleDeleted val="0"/>
    <c:plotArea>
      <c:layout/>
      <c:barChart>
        <c:barDir val="col"/>
        <c:grouping val="clustered"/>
        <c:varyColors val="0"/>
        <c:ser>
          <c:idx val="0"/>
          <c:order val="0"/>
          <c:tx>
            <c:strRef>
              <c:f>Sheet1!$B$1</c:f>
              <c:strCache>
                <c:ptCount val="1"/>
                <c:pt idx="0">
                  <c:v>Very or Somewhat Clear</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spc="200" baseline="0">
                    <a:solidFill>
                      <a:schemeClr val="tx1">
                        <a:lumMod val="75000"/>
                        <a:lumOff val="25000"/>
                      </a:schemeClr>
                    </a:solidFill>
                    <a:latin typeface="Acherus Grotesque Regular" panose="02000505000000020004" pitchFamily="50"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All Faculty</c:v>
                </c:pt>
                <c:pt idx="1">
                  <c:v>URM</c:v>
                </c:pt>
                <c:pt idx="2">
                  <c:v>Asian</c:v>
                </c:pt>
                <c:pt idx="3">
                  <c:v>White</c:v>
                </c:pt>
              </c:strCache>
            </c:strRef>
          </c:cat>
          <c:val>
            <c:numRef>
              <c:f>Sheet1!$B$2:$B$5</c:f>
              <c:numCache>
                <c:formatCode>0%</c:formatCode>
                <c:ptCount val="4"/>
                <c:pt idx="0">
                  <c:v>0.62</c:v>
                </c:pt>
                <c:pt idx="1">
                  <c:v>0.53400000000000003</c:v>
                </c:pt>
                <c:pt idx="2">
                  <c:v>0.53100000000000003</c:v>
                </c:pt>
                <c:pt idx="3">
                  <c:v>0.67300000000000004</c:v>
                </c:pt>
              </c:numCache>
            </c:numRef>
          </c:val>
          <c:extLst>
            <c:ext xmlns:c16="http://schemas.microsoft.com/office/drawing/2014/chart" uri="{C3380CC4-5D6E-409C-BE32-E72D297353CC}">
              <c16:uniqueId val="{00000000-BE8C-4973-BD7E-E03EA9F6245D}"/>
            </c:ext>
          </c:extLst>
        </c:ser>
        <c:ser>
          <c:idx val="1"/>
          <c:order val="1"/>
          <c:tx>
            <c:strRef>
              <c:f>Sheet1!$C$1</c:f>
              <c:strCache>
                <c:ptCount val="1"/>
                <c:pt idx="0">
                  <c:v>Very or Somewhat Unclear</c:v>
                </c:pt>
              </c:strCache>
            </c:strRef>
          </c:tx>
          <c:spPr>
            <a:solidFill>
              <a:srgbClr val="861F41"/>
            </a:solidFill>
            <a:ln>
              <a:noFill/>
            </a:ln>
            <a:effectLst/>
          </c:spPr>
          <c:invertIfNegative val="0"/>
          <c:cat>
            <c:strRef>
              <c:f>Sheet1!$A$2:$A$5</c:f>
              <c:strCache>
                <c:ptCount val="4"/>
                <c:pt idx="0">
                  <c:v>All Faculty</c:v>
                </c:pt>
                <c:pt idx="1">
                  <c:v>URM</c:v>
                </c:pt>
                <c:pt idx="2">
                  <c:v>Asian</c:v>
                </c:pt>
                <c:pt idx="3">
                  <c:v>White</c:v>
                </c:pt>
              </c:strCache>
            </c:strRef>
          </c:cat>
          <c:val>
            <c:numRef>
              <c:f>Sheet1!$C$2:$C$5</c:f>
              <c:numCache>
                <c:formatCode>0%</c:formatCode>
                <c:ptCount val="4"/>
                <c:pt idx="0">
                  <c:v>0.29799999999999999</c:v>
                </c:pt>
                <c:pt idx="1">
                  <c:v>0.36699999999999999</c:v>
                </c:pt>
                <c:pt idx="2">
                  <c:v>0.34399999999999997</c:v>
                </c:pt>
                <c:pt idx="3">
                  <c:v>0.27100000000000002</c:v>
                </c:pt>
              </c:numCache>
            </c:numRef>
          </c:val>
          <c:extLst>
            <c:ext xmlns:c16="http://schemas.microsoft.com/office/drawing/2014/chart" uri="{C3380CC4-5D6E-409C-BE32-E72D297353CC}">
              <c16:uniqueId val="{00000001-BE8C-4973-BD7E-E03EA9F6245D}"/>
            </c:ext>
          </c:extLst>
        </c:ser>
        <c:dLbls>
          <c:showLegendKey val="0"/>
          <c:showVal val="0"/>
          <c:showCatName val="0"/>
          <c:showSerName val="0"/>
          <c:showPercent val="0"/>
          <c:showBubbleSize val="0"/>
        </c:dLbls>
        <c:gapWidth val="100"/>
        <c:axId val="684971824"/>
        <c:axId val="609608384"/>
      </c:barChart>
      <c:catAx>
        <c:axId val="684971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cap="all" spc="200" baseline="0">
                <a:solidFill>
                  <a:schemeClr val="tx1">
                    <a:lumMod val="65000"/>
                    <a:lumOff val="35000"/>
                  </a:schemeClr>
                </a:solidFill>
                <a:latin typeface="Acherus Grotesque Regular" panose="02000505000000020004" pitchFamily="50" charset="0"/>
                <a:ea typeface="+mn-ea"/>
                <a:cs typeface="+mn-cs"/>
              </a:defRPr>
            </a:pPr>
            <a:endParaRPr lang="en-US"/>
          </a:p>
        </c:txPr>
        <c:crossAx val="609608384"/>
        <c:crosses val="autoZero"/>
        <c:auto val="1"/>
        <c:lblAlgn val="ctr"/>
        <c:lblOffset val="100"/>
        <c:noMultiLvlLbl val="0"/>
      </c:catAx>
      <c:valAx>
        <c:axId val="609608384"/>
        <c:scaling>
          <c:orientation val="minMax"/>
          <c:max val="1"/>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spc="200" baseline="0">
                <a:solidFill>
                  <a:schemeClr val="tx1">
                    <a:lumMod val="65000"/>
                    <a:lumOff val="35000"/>
                  </a:schemeClr>
                </a:solidFill>
                <a:latin typeface="Acherus Grotesque Regular" panose="02000505000000020004" pitchFamily="50" charset="0"/>
                <a:ea typeface="+mn-ea"/>
                <a:cs typeface="+mn-cs"/>
              </a:defRPr>
            </a:pPr>
            <a:endParaRPr lang="en-US"/>
          </a:p>
        </c:txPr>
        <c:crossAx val="684971824"/>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cap="all" spc="200" baseline="0">
              <a:solidFill>
                <a:schemeClr val="tx1">
                  <a:lumMod val="65000"/>
                  <a:lumOff val="35000"/>
                </a:schemeClr>
              </a:solidFill>
              <a:latin typeface="Acherus Grotesque Regular" panose="02000505000000020004" pitchFamily="50"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Mean</c:v>
                </c:pt>
              </c:strCache>
            </c:strRef>
          </c:tx>
          <c:spPr>
            <a:solidFill>
              <a:srgbClr val="D7D2CB"/>
            </a:solidFill>
            <a:ln>
              <a:noFill/>
            </a:ln>
            <a:effectLst/>
          </c:spPr>
          <c:invertIfNegative val="0"/>
          <c:dPt>
            <c:idx val="0"/>
            <c:invertIfNegative val="0"/>
            <c:bubble3D val="0"/>
            <c:spPr>
              <a:solidFill>
                <a:srgbClr val="861F41"/>
              </a:solidFill>
              <a:ln>
                <a:noFill/>
              </a:ln>
              <a:effectLst/>
            </c:spPr>
            <c:extLst>
              <c:ext xmlns:c16="http://schemas.microsoft.com/office/drawing/2014/chart" uri="{C3380CC4-5D6E-409C-BE32-E72D297353CC}">
                <c16:uniqueId val="{00000001-4595-42F2-8285-A71FEFD9A909}"/>
              </c:ext>
            </c:extLst>
          </c:dPt>
          <c:dPt>
            <c:idx val="1"/>
            <c:invertIfNegative val="0"/>
            <c:bubble3D val="0"/>
            <c:spPr>
              <a:solidFill>
                <a:srgbClr val="E87722"/>
              </a:solidFill>
              <a:ln>
                <a:noFill/>
              </a:ln>
              <a:effectLst/>
            </c:spPr>
            <c:extLst>
              <c:ext xmlns:c16="http://schemas.microsoft.com/office/drawing/2014/chart" uri="{C3380CC4-5D6E-409C-BE32-E72D297353CC}">
                <c16:uniqueId val="{00000003-4595-42F2-8285-A71FEFD9A909}"/>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spc="200" baseline="0">
                    <a:solidFill>
                      <a:schemeClr val="tx1">
                        <a:lumMod val="75000"/>
                        <a:lumOff val="25000"/>
                      </a:schemeClr>
                    </a:solidFill>
                    <a:latin typeface="Acherus Grotesque Regular" panose="02000505000000020004" pitchFamily="50"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2017</c:v>
                </c:pt>
                <c:pt idx="1">
                  <c:v>2020</c:v>
                </c:pt>
                <c:pt idx="2">
                  <c:v>2023</c:v>
                </c:pt>
              </c:numCache>
            </c:numRef>
          </c:cat>
          <c:val>
            <c:numRef>
              <c:f>Sheet1!$B$2:$B$4</c:f>
              <c:numCache>
                <c:formatCode>General</c:formatCode>
                <c:ptCount val="3"/>
                <c:pt idx="0">
                  <c:v>3.35</c:v>
                </c:pt>
                <c:pt idx="1">
                  <c:v>3.13</c:v>
                </c:pt>
                <c:pt idx="2">
                  <c:v>3.38</c:v>
                </c:pt>
              </c:numCache>
            </c:numRef>
          </c:val>
          <c:extLst>
            <c:ext xmlns:c16="http://schemas.microsoft.com/office/drawing/2014/chart" uri="{C3380CC4-5D6E-409C-BE32-E72D297353CC}">
              <c16:uniqueId val="{00000004-4595-42F2-8285-A71FEFD9A909}"/>
            </c:ext>
          </c:extLst>
        </c:ser>
        <c:dLbls>
          <c:showLegendKey val="0"/>
          <c:showVal val="0"/>
          <c:showCatName val="0"/>
          <c:showSerName val="0"/>
          <c:showPercent val="0"/>
          <c:showBubbleSize val="0"/>
        </c:dLbls>
        <c:gapWidth val="50"/>
        <c:axId val="831558416"/>
        <c:axId val="827689216"/>
      </c:barChart>
      <c:catAx>
        <c:axId val="8315584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spc="200" baseline="0">
                <a:solidFill>
                  <a:schemeClr val="tx1">
                    <a:lumMod val="65000"/>
                    <a:lumOff val="35000"/>
                  </a:schemeClr>
                </a:solidFill>
                <a:latin typeface="Acherus Grotesque Regular" panose="02000505000000020004" pitchFamily="50" charset="0"/>
                <a:ea typeface="+mn-ea"/>
                <a:cs typeface="+mn-cs"/>
              </a:defRPr>
            </a:pPr>
            <a:endParaRPr lang="en-US"/>
          </a:p>
        </c:txPr>
        <c:crossAx val="827689216"/>
        <c:crosses val="autoZero"/>
        <c:auto val="1"/>
        <c:lblAlgn val="ctr"/>
        <c:lblOffset val="100"/>
        <c:noMultiLvlLbl val="0"/>
      </c:catAx>
      <c:valAx>
        <c:axId val="827689216"/>
        <c:scaling>
          <c:orientation val="minMax"/>
          <c:max val="5"/>
          <c:min val="1"/>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spc="200" baseline="0">
                <a:solidFill>
                  <a:schemeClr val="tx1">
                    <a:lumMod val="65000"/>
                    <a:lumOff val="35000"/>
                  </a:schemeClr>
                </a:solidFill>
                <a:latin typeface="Acherus Grotesque Regular" panose="02000505000000020004" pitchFamily="50" charset="0"/>
                <a:ea typeface="+mn-ea"/>
                <a:cs typeface="+mn-cs"/>
              </a:defRPr>
            </a:pPr>
            <a:endParaRPr lang="en-US"/>
          </a:p>
        </c:txPr>
        <c:crossAx val="831558416"/>
        <c:crosses val="autoZero"/>
        <c:crossBetween val="between"/>
        <c:majorUnit val="1"/>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spc="200" baseline="0">
              <a:solidFill>
                <a:schemeClr val="tx1">
                  <a:lumMod val="65000"/>
                  <a:lumOff val="35000"/>
                </a:schemeClr>
              </a:solidFill>
              <a:latin typeface="Acherus Grotesque Regular" panose="02000505000000020004" pitchFamily="50"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a:outerShdw blurRad="50800" dist="38100" dir="2700000" algn="tl" rotWithShape="0">
        <a:prstClr val="black">
          <a:alpha val="40000"/>
        </a:prstClr>
      </a:outerShdw>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054310197480992"/>
          <c:y val="0.10535394599983816"/>
          <c:w val="0.88987318942426441"/>
          <c:h val="0.77388369877423779"/>
        </c:manualLayout>
      </c:layout>
      <c:barChart>
        <c:barDir val="col"/>
        <c:grouping val="clustered"/>
        <c:varyColors val="0"/>
        <c:ser>
          <c:idx val="0"/>
          <c:order val="0"/>
          <c:tx>
            <c:strRef>
              <c:f>Sheet1!$B$1</c:f>
              <c:strCache>
                <c:ptCount val="1"/>
                <c:pt idx="0">
                  <c:v>Percent Success</c:v>
                </c:pt>
              </c:strCache>
            </c:strRef>
          </c:tx>
          <c:spPr>
            <a:solidFill>
              <a:srgbClr val="E87511"/>
            </a:solidFill>
            <a:ln>
              <a:noFill/>
            </a:ln>
            <a:effectLst/>
          </c:spPr>
          <c:invertIfNegative val="0"/>
          <c:dLbls>
            <c:spPr>
              <a:noFill/>
              <a:ln>
                <a:noFill/>
              </a:ln>
              <a:effectLst/>
            </c:spPr>
            <c:txPr>
              <a:bodyPr rot="0" spcFirstLastPara="1" vertOverflow="ellipsis" vert="horz" wrap="square" anchor="ctr" anchorCtr="1"/>
              <a:lstStyle/>
              <a:p>
                <a:pPr>
                  <a:defRPr sz="1000" b="1" i="0" u="none" strike="noStrike" kern="1200" baseline="0">
                    <a:solidFill>
                      <a:schemeClr val="bg1">
                        <a:lumMod val="9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Sheet1!$A$5:$A$14</c:f>
              <c:strCache>
                <c:ptCount val="10"/>
                <c:pt idx="0">
                  <c:v>2013-14</c:v>
                </c:pt>
                <c:pt idx="1">
                  <c:v>2014-15</c:v>
                </c:pt>
                <c:pt idx="2">
                  <c:v>2015-16</c:v>
                </c:pt>
                <c:pt idx="3">
                  <c:v>2016-17</c:v>
                </c:pt>
                <c:pt idx="4">
                  <c:v>2017-18</c:v>
                </c:pt>
                <c:pt idx="5">
                  <c:v>2018-19</c:v>
                </c:pt>
                <c:pt idx="6">
                  <c:v>2019-20</c:v>
                </c:pt>
                <c:pt idx="7">
                  <c:v>2020-21</c:v>
                </c:pt>
                <c:pt idx="8">
                  <c:v>2021-22</c:v>
                </c:pt>
                <c:pt idx="9">
                  <c:v>2022-23</c:v>
                </c:pt>
              </c:strCache>
            </c:strRef>
          </c:cat>
          <c:val>
            <c:numRef>
              <c:f>Sheet1!$B$5:$B$14</c:f>
              <c:numCache>
                <c:formatCode>0%</c:formatCode>
                <c:ptCount val="10"/>
                <c:pt idx="0">
                  <c:v>0.86</c:v>
                </c:pt>
                <c:pt idx="1">
                  <c:v>0.96</c:v>
                </c:pt>
                <c:pt idx="2">
                  <c:v>0.84</c:v>
                </c:pt>
                <c:pt idx="3">
                  <c:v>0.86</c:v>
                </c:pt>
                <c:pt idx="4">
                  <c:v>0.92</c:v>
                </c:pt>
                <c:pt idx="5">
                  <c:v>0.9</c:v>
                </c:pt>
                <c:pt idx="6">
                  <c:v>0.95</c:v>
                </c:pt>
                <c:pt idx="7">
                  <c:v>0.94</c:v>
                </c:pt>
                <c:pt idx="8">
                  <c:v>0.95</c:v>
                </c:pt>
                <c:pt idx="9">
                  <c:v>0.98</c:v>
                </c:pt>
              </c:numCache>
            </c:numRef>
          </c:val>
          <c:extLst>
            <c:ext xmlns:c16="http://schemas.microsoft.com/office/drawing/2014/chart" uri="{C3380CC4-5D6E-409C-BE32-E72D297353CC}">
              <c16:uniqueId val="{00000000-5D2E-49E4-817E-0F0F2D99E1FF}"/>
            </c:ext>
          </c:extLst>
        </c:ser>
        <c:dLbls>
          <c:showLegendKey val="0"/>
          <c:showVal val="0"/>
          <c:showCatName val="0"/>
          <c:showSerName val="0"/>
          <c:showPercent val="0"/>
          <c:showBubbleSize val="0"/>
        </c:dLbls>
        <c:gapWidth val="75"/>
        <c:overlap val="-27"/>
        <c:axId val="624950896"/>
        <c:axId val="624952536"/>
      </c:barChart>
      <c:catAx>
        <c:axId val="62495089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Academic Year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24952536"/>
        <c:crosses val="autoZero"/>
        <c:auto val="1"/>
        <c:lblAlgn val="ctr"/>
        <c:lblOffset val="100"/>
        <c:noMultiLvlLbl val="0"/>
      </c:catAx>
      <c:valAx>
        <c:axId val="624952536"/>
        <c:scaling>
          <c:orientation val="minMax"/>
          <c:max val="1"/>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US"/>
                  <a:t>Percent Success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24950896"/>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6653" tIns="48327" rIns="96653" bIns="48327" rtlCol="0"/>
          <a:lstStyle>
            <a:lvl1pPr algn="l" eaLnBrk="1" fontAlgn="auto" hangingPunct="1">
              <a:spcBef>
                <a:spcPts val="0"/>
              </a:spcBef>
              <a:spcAft>
                <a:spcPts val="0"/>
              </a:spcAft>
              <a:defRPr sz="1300">
                <a:latin typeface="+mn-lt"/>
              </a:defRPr>
            </a:lvl1pPr>
          </a:lstStyle>
          <a:p>
            <a:pPr>
              <a:defRPr/>
            </a:pPr>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6653" tIns="48327" rIns="96653" bIns="48327" rtlCol="0"/>
          <a:lstStyle>
            <a:lvl1pPr algn="r" eaLnBrk="1" fontAlgn="auto" hangingPunct="1">
              <a:spcBef>
                <a:spcPts val="0"/>
              </a:spcBef>
              <a:spcAft>
                <a:spcPts val="0"/>
              </a:spcAft>
              <a:defRPr sz="1300" smtClean="0">
                <a:latin typeface="+mn-lt"/>
              </a:defRPr>
            </a:lvl1pPr>
          </a:lstStyle>
          <a:p>
            <a:pPr>
              <a:defRPr/>
            </a:pPr>
            <a:fld id="{C243812D-ED85-4431-994D-36C815920CF8}" type="datetimeFigureOut">
              <a:rPr lang="en-US"/>
              <a:pPr>
                <a:defRPr/>
              </a:pPr>
              <a:t>10/3/2023</a:t>
            </a:fld>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6653" tIns="48327" rIns="96653" bIns="48327" rtlCol="0" anchor="b"/>
          <a:lstStyle>
            <a:lvl1pPr algn="l" eaLnBrk="1" fontAlgn="auto" hangingPunct="1">
              <a:spcBef>
                <a:spcPts val="0"/>
              </a:spcBef>
              <a:spcAft>
                <a:spcPts val="0"/>
              </a:spcAft>
              <a:defRPr sz="1300">
                <a:latin typeface="+mn-lt"/>
              </a:defRPr>
            </a:lvl1pPr>
          </a:lstStyle>
          <a:p>
            <a:pPr>
              <a:defRPr/>
            </a:pPr>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6653" tIns="48327" rIns="96653" bIns="48327" rtlCol="0" anchor="b"/>
          <a:lstStyle>
            <a:lvl1pPr algn="r" eaLnBrk="1" fontAlgn="auto" hangingPunct="1">
              <a:spcBef>
                <a:spcPts val="0"/>
              </a:spcBef>
              <a:spcAft>
                <a:spcPts val="0"/>
              </a:spcAft>
              <a:defRPr sz="1300" smtClean="0">
                <a:latin typeface="+mn-lt"/>
              </a:defRPr>
            </a:lvl1pPr>
          </a:lstStyle>
          <a:p>
            <a:pPr>
              <a:defRPr/>
            </a:pPr>
            <a:fld id="{02319C83-91FB-4685-8C09-EB7A3F2D31C3}"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6653" tIns="48327" rIns="96653" bIns="48327" rtlCol="0"/>
          <a:lstStyle>
            <a:lvl1pPr algn="l" eaLnBrk="1" fontAlgn="auto" hangingPunct="1">
              <a:spcBef>
                <a:spcPts val="0"/>
              </a:spcBef>
              <a:spcAft>
                <a:spcPts val="0"/>
              </a:spcAft>
              <a:defRPr sz="1300">
                <a:latin typeface="+mn-lt"/>
              </a:defRPr>
            </a:lvl1pPr>
          </a:lstStyle>
          <a:p>
            <a:pPr>
              <a:defRPr/>
            </a:pPr>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6653" tIns="48327" rIns="96653" bIns="48327" rtlCol="0"/>
          <a:lstStyle>
            <a:lvl1pPr algn="r" eaLnBrk="1" fontAlgn="auto" hangingPunct="1">
              <a:spcBef>
                <a:spcPts val="0"/>
              </a:spcBef>
              <a:spcAft>
                <a:spcPts val="0"/>
              </a:spcAft>
              <a:defRPr sz="1300" smtClean="0">
                <a:latin typeface="+mn-lt"/>
              </a:defRPr>
            </a:lvl1pPr>
          </a:lstStyle>
          <a:p>
            <a:pPr>
              <a:defRPr/>
            </a:pPr>
            <a:fld id="{51B37D87-AFB5-4A22-AE98-760ED424FCAD}" type="datetimeFigureOut">
              <a:rPr lang="en-US"/>
              <a:pPr>
                <a:defRPr/>
              </a:pPr>
              <a:t>10/3/2023</a:t>
            </a:fld>
            <a:endParaRPr lang="en-US"/>
          </a:p>
        </p:txBody>
      </p:sp>
      <p:sp>
        <p:nvSpPr>
          <p:cNvPr id="4" name="Slide Image Placeholder 3"/>
          <p:cNvSpPr>
            <a:spLocks noGrp="1" noRot="1" noChangeAspect="1"/>
          </p:cNvSpPr>
          <p:nvPr>
            <p:ph type="sldImg" idx="2"/>
          </p:nvPr>
        </p:nvSpPr>
        <p:spPr>
          <a:xfrm>
            <a:off x="458788" y="720725"/>
            <a:ext cx="6397625" cy="3598863"/>
          </a:xfrm>
          <a:prstGeom prst="rect">
            <a:avLst/>
          </a:prstGeom>
          <a:noFill/>
          <a:ln w="12700">
            <a:solidFill>
              <a:prstClr val="black"/>
            </a:solidFill>
          </a:ln>
        </p:spPr>
        <p:txBody>
          <a:bodyPr vert="horz" lIns="96653" tIns="48327" rIns="96653" bIns="48327" rtlCol="0" anchor="ctr"/>
          <a:lstStyle/>
          <a:p>
            <a:pPr lvl="0"/>
            <a:endParaRPr lang="en-US" noProof="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6653" tIns="48327" rIns="96653" bIns="48327"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20188"/>
            <a:ext cx="3170238" cy="479425"/>
          </a:xfrm>
          <a:prstGeom prst="rect">
            <a:avLst/>
          </a:prstGeom>
        </p:spPr>
        <p:txBody>
          <a:bodyPr vert="horz" lIns="96653" tIns="48327" rIns="96653" bIns="48327" rtlCol="0" anchor="b"/>
          <a:lstStyle>
            <a:lvl1pPr algn="l" eaLnBrk="1" fontAlgn="auto" hangingPunct="1">
              <a:spcBef>
                <a:spcPts val="0"/>
              </a:spcBef>
              <a:spcAft>
                <a:spcPts val="0"/>
              </a:spcAft>
              <a:defRPr sz="1300">
                <a:latin typeface="+mn-lt"/>
              </a:defRPr>
            </a:lvl1pPr>
          </a:lstStyle>
          <a:p>
            <a:pPr>
              <a:defRPr/>
            </a:pPr>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6653" tIns="48327" rIns="96653" bIns="48327" rtlCol="0" anchor="b"/>
          <a:lstStyle>
            <a:lvl1pPr algn="r" eaLnBrk="1" fontAlgn="auto" hangingPunct="1">
              <a:spcBef>
                <a:spcPts val="0"/>
              </a:spcBef>
              <a:spcAft>
                <a:spcPts val="0"/>
              </a:spcAft>
              <a:defRPr sz="1300" smtClean="0">
                <a:latin typeface="+mn-lt"/>
              </a:defRPr>
            </a:lvl1pPr>
          </a:lstStyle>
          <a:p>
            <a:pPr>
              <a:defRPr/>
            </a:pPr>
            <a:fld id="{0B479054-CC45-4476-86C6-ABBBB0239401}"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B479054-CC45-4476-86C6-ABBBB0239401}" type="slidenum">
              <a:rPr lang="en-US" smtClean="0"/>
              <a:pPr>
                <a:defRPr/>
              </a:pPr>
              <a:t>1</a:t>
            </a:fld>
            <a:endParaRPr lang="en-US"/>
          </a:p>
        </p:txBody>
      </p:sp>
    </p:spTree>
    <p:extLst>
      <p:ext uri="{BB962C8B-B14F-4D97-AF65-F5344CB8AC3E}">
        <p14:creationId xmlns:p14="http://schemas.microsoft.com/office/powerpoint/2010/main" val="8748505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xfrm>
            <a:off x="458788" y="720725"/>
            <a:ext cx="6397625" cy="35988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30275">
              <a:defRPr>
                <a:solidFill>
                  <a:schemeClr val="tx1"/>
                </a:solidFill>
                <a:latin typeface="Calibri" panose="020F0502020204030204" pitchFamily="34" charset="0"/>
              </a:defRPr>
            </a:lvl1pPr>
            <a:lvl2pPr marL="742950" indent="-285750" defTabSz="930275">
              <a:defRPr>
                <a:solidFill>
                  <a:schemeClr val="tx1"/>
                </a:solidFill>
                <a:latin typeface="Calibri" panose="020F0502020204030204" pitchFamily="34" charset="0"/>
              </a:defRPr>
            </a:lvl2pPr>
            <a:lvl3pPr marL="1143000" indent="-228600" defTabSz="930275">
              <a:defRPr>
                <a:solidFill>
                  <a:schemeClr val="tx1"/>
                </a:solidFill>
                <a:latin typeface="Calibri" panose="020F0502020204030204" pitchFamily="34" charset="0"/>
              </a:defRPr>
            </a:lvl3pPr>
            <a:lvl4pPr marL="1600200" indent="-228600" defTabSz="930275">
              <a:defRPr>
                <a:solidFill>
                  <a:schemeClr val="tx1"/>
                </a:solidFill>
                <a:latin typeface="Calibri" panose="020F0502020204030204" pitchFamily="34" charset="0"/>
              </a:defRPr>
            </a:lvl4pPr>
            <a:lvl5pPr marL="2057400" indent="-228600" defTabSz="930275">
              <a:defRPr>
                <a:solidFill>
                  <a:schemeClr val="tx1"/>
                </a:solidFill>
                <a:latin typeface="Calibri" panose="020F0502020204030204" pitchFamily="34" charset="0"/>
              </a:defRPr>
            </a:lvl5pPr>
            <a:lvl6pPr marL="2514600" indent="-228600" defTabSz="930275" eaLnBrk="0" fontAlgn="base" hangingPunct="0">
              <a:spcBef>
                <a:spcPct val="0"/>
              </a:spcBef>
              <a:spcAft>
                <a:spcPct val="0"/>
              </a:spcAft>
              <a:defRPr>
                <a:solidFill>
                  <a:schemeClr val="tx1"/>
                </a:solidFill>
                <a:latin typeface="Calibri" panose="020F0502020204030204" pitchFamily="34" charset="0"/>
              </a:defRPr>
            </a:lvl6pPr>
            <a:lvl7pPr marL="2971800" indent="-228600" defTabSz="930275" eaLnBrk="0" fontAlgn="base" hangingPunct="0">
              <a:spcBef>
                <a:spcPct val="0"/>
              </a:spcBef>
              <a:spcAft>
                <a:spcPct val="0"/>
              </a:spcAft>
              <a:defRPr>
                <a:solidFill>
                  <a:schemeClr val="tx1"/>
                </a:solidFill>
                <a:latin typeface="Calibri" panose="020F0502020204030204" pitchFamily="34" charset="0"/>
              </a:defRPr>
            </a:lvl7pPr>
            <a:lvl8pPr marL="3429000" indent="-228600" defTabSz="930275" eaLnBrk="0" fontAlgn="base" hangingPunct="0">
              <a:spcBef>
                <a:spcPct val="0"/>
              </a:spcBef>
              <a:spcAft>
                <a:spcPct val="0"/>
              </a:spcAft>
              <a:defRPr>
                <a:solidFill>
                  <a:schemeClr val="tx1"/>
                </a:solidFill>
                <a:latin typeface="Calibri" panose="020F0502020204030204" pitchFamily="34" charset="0"/>
              </a:defRPr>
            </a:lvl8pPr>
            <a:lvl9pPr marL="3886200" indent="-228600" defTabSz="930275"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5B20DE4-10D3-4C1F-B649-E8FFCC588BC8}" type="slidenum">
              <a:rPr lang="en-US" altLang="en-US" sz="1200" smtClean="0">
                <a:solidFill>
                  <a:srgbClr val="000000"/>
                </a:solidFill>
              </a:rPr>
              <a:pPr fontAlgn="base">
                <a:spcBef>
                  <a:spcPct val="0"/>
                </a:spcBef>
                <a:spcAft>
                  <a:spcPct val="0"/>
                </a:spcAft>
              </a:pPr>
              <a:t>10</a:t>
            </a:fld>
            <a:endParaRPr lang="en-US" altLang="en-US" sz="1200">
              <a:solidFill>
                <a:srgbClr val="000000"/>
              </a:solidFill>
            </a:endParaRPr>
          </a:p>
        </p:txBody>
      </p:sp>
    </p:spTree>
    <p:extLst>
      <p:ext uri="{BB962C8B-B14F-4D97-AF65-F5344CB8AC3E}">
        <p14:creationId xmlns:p14="http://schemas.microsoft.com/office/powerpoint/2010/main" val="674130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B479054-CC45-4476-86C6-ABBBB0239401}" type="slidenum">
              <a:rPr lang="en-US" smtClean="0"/>
              <a:pPr>
                <a:defRPr/>
              </a:pPr>
              <a:t>11</a:t>
            </a:fld>
            <a:endParaRPr lang="en-US"/>
          </a:p>
        </p:txBody>
      </p:sp>
    </p:spTree>
    <p:extLst>
      <p:ext uri="{BB962C8B-B14F-4D97-AF65-F5344CB8AC3E}">
        <p14:creationId xmlns:p14="http://schemas.microsoft.com/office/powerpoint/2010/main" val="36171205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B479054-CC45-4476-86C6-ABBBB0239401}" type="slidenum">
              <a:rPr lang="en-US" smtClean="0"/>
              <a:pPr>
                <a:defRPr/>
              </a:pPr>
              <a:t>12</a:t>
            </a:fld>
            <a:endParaRPr lang="en-US"/>
          </a:p>
        </p:txBody>
      </p:sp>
    </p:spTree>
    <p:extLst>
      <p:ext uri="{BB962C8B-B14F-4D97-AF65-F5344CB8AC3E}">
        <p14:creationId xmlns:p14="http://schemas.microsoft.com/office/powerpoint/2010/main" val="35165706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B479054-CC45-4476-86C6-ABBBB0239401}" type="slidenum">
              <a:rPr lang="en-US" smtClean="0"/>
              <a:pPr>
                <a:defRPr/>
              </a:pPr>
              <a:t>13</a:t>
            </a:fld>
            <a:endParaRPr lang="en-US"/>
          </a:p>
        </p:txBody>
      </p:sp>
    </p:spTree>
    <p:extLst>
      <p:ext uri="{BB962C8B-B14F-4D97-AF65-F5344CB8AC3E}">
        <p14:creationId xmlns:p14="http://schemas.microsoft.com/office/powerpoint/2010/main" val="14150920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B479054-CC45-4476-86C6-ABBBB0239401}" type="slidenum">
              <a:rPr lang="en-US" smtClean="0"/>
              <a:pPr>
                <a:defRPr/>
              </a:pPr>
              <a:t>14</a:t>
            </a:fld>
            <a:endParaRPr lang="en-US"/>
          </a:p>
        </p:txBody>
      </p:sp>
    </p:spTree>
    <p:extLst>
      <p:ext uri="{BB962C8B-B14F-4D97-AF65-F5344CB8AC3E}">
        <p14:creationId xmlns:p14="http://schemas.microsoft.com/office/powerpoint/2010/main" val="8172164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B479054-CC45-4476-86C6-ABBBB0239401}" type="slidenum">
              <a:rPr lang="en-US" smtClean="0"/>
              <a:pPr>
                <a:defRPr/>
              </a:pPr>
              <a:t>15</a:t>
            </a:fld>
            <a:endParaRPr lang="en-US"/>
          </a:p>
        </p:txBody>
      </p:sp>
    </p:spTree>
    <p:extLst>
      <p:ext uri="{BB962C8B-B14F-4D97-AF65-F5344CB8AC3E}">
        <p14:creationId xmlns:p14="http://schemas.microsoft.com/office/powerpoint/2010/main" val="3692179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B479054-CC45-4476-86C6-ABBBB0239401}" type="slidenum">
              <a:rPr lang="en-US" smtClean="0"/>
              <a:pPr>
                <a:defRPr/>
              </a:pPr>
              <a:t>19</a:t>
            </a:fld>
            <a:endParaRPr lang="en-US"/>
          </a:p>
        </p:txBody>
      </p:sp>
    </p:spTree>
    <p:extLst>
      <p:ext uri="{BB962C8B-B14F-4D97-AF65-F5344CB8AC3E}">
        <p14:creationId xmlns:p14="http://schemas.microsoft.com/office/powerpoint/2010/main" val="27081769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B479054-CC45-4476-86C6-ABBBB0239401}" type="slidenum">
              <a:rPr lang="en-US" smtClean="0"/>
              <a:pPr>
                <a:defRPr/>
              </a:pPr>
              <a:t>20</a:t>
            </a:fld>
            <a:endParaRPr lang="en-US"/>
          </a:p>
        </p:txBody>
      </p:sp>
    </p:spTree>
    <p:extLst>
      <p:ext uri="{BB962C8B-B14F-4D97-AF65-F5344CB8AC3E}">
        <p14:creationId xmlns:p14="http://schemas.microsoft.com/office/powerpoint/2010/main" val="13592040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B479054-CC45-4476-86C6-ABBBB0239401}" type="slidenum">
              <a:rPr lang="en-US" smtClean="0"/>
              <a:pPr>
                <a:defRPr/>
              </a:pPr>
              <a:t>2</a:t>
            </a:fld>
            <a:endParaRPr lang="en-US"/>
          </a:p>
        </p:txBody>
      </p:sp>
    </p:spTree>
    <p:extLst>
      <p:ext uri="{BB962C8B-B14F-4D97-AF65-F5344CB8AC3E}">
        <p14:creationId xmlns:p14="http://schemas.microsoft.com/office/powerpoint/2010/main" val="34089929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B479054-CC45-4476-86C6-ABBBB0239401}" type="slidenum">
              <a:rPr lang="en-US" smtClean="0"/>
              <a:pPr>
                <a:defRPr/>
              </a:pPr>
              <a:t>3</a:t>
            </a:fld>
            <a:endParaRPr lang="en-US"/>
          </a:p>
        </p:txBody>
      </p:sp>
    </p:spTree>
    <p:extLst>
      <p:ext uri="{BB962C8B-B14F-4D97-AF65-F5344CB8AC3E}">
        <p14:creationId xmlns:p14="http://schemas.microsoft.com/office/powerpoint/2010/main" val="26745458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lIns="96653" tIns="48327" rIns="96653" bIns="48327"/>
          <a:lstStyle/>
          <a:p>
            <a:pPr marL="0" marR="0" lvl="0" indent="0" algn="l" defTabSz="914400" rtl="0" eaLnBrk="1" fontAlgn="auto" latinLnBrk="0" hangingPunct="0">
              <a:lnSpc>
                <a:spcPct val="100000"/>
              </a:lnSpc>
              <a:spcBef>
                <a:spcPts val="0"/>
              </a:spcBef>
              <a:spcAft>
                <a:spcPts val="0"/>
              </a:spcAft>
              <a:buClrTx/>
              <a:buSzTx/>
              <a:buFontTx/>
              <a:buNone/>
              <a:tabLst/>
              <a:defRPr/>
            </a:pPr>
            <a:fld id="{61089E94-532B-494D-AD7A-712B16D9F5AA}" type="slidenum">
              <a:rPr kumimoji="0" lang="en-US" sz="1800" b="0" i="0" u="none" strike="noStrike" kern="0" cap="none" spc="0" normalizeH="0" baseline="0" noProof="0" smtClean="0">
                <a:ln>
                  <a:noFill/>
                </a:ln>
                <a:solidFill>
                  <a:srgbClr val="6C1035"/>
                </a:solidFill>
                <a:effectLst/>
                <a:uLnTx/>
                <a:uFillTx/>
                <a:latin typeface="Calibri"/>
                <a:cs typeface="Calibri"/>
                <a:sym typeface="Calibri"/>
              </a:rPr>
              <a:pPr marL="0" marR="0" lvl="0" indent="0" algn="l" defTabSz="914400" rtl="0" eaLnBrk="1" fontAlgn="auto" latinLnBrk="0" hangingPunct="0">
                <a:lnSpc>
                  <a:spcPct val="100000"/>
                </a:lnSpc>
                <a:spcBef>
                  <a:spcPts val="0"/>
                </a:spcBef>
                <a:spcAft>
                  <a:spcPts val="0"/>
                </a:spcAft>
                <a:buClrTx/>
                <a:buSzTx/>
                <a:buFontTx/>
                <a:buNone/>
                <a:tabLst/>
                <a:defRPr/>
              </a:pPr>
              <a:t>4</a:t>
            </a:fld>
            <a:endParaRPr kumimoji="0" lang="en-US" sz="1800" b="0" i="0" u="none" strike="noStrike" kern="0" cap="none" spc="0" normalizeH="0" baseline="0" noProof="0" dirty="0">
              <a:ln>
                <a:noFill/>
              </a:ln>
              <a:solidFill>
                <a:srgbClr val="6C1035"/>
              </a:solidFill>
              <a:effectLst/>
              <a:uLnTx/>
              <a:uFillTx/>
              <a:latin typeface="Calibri"/>
              <a:cs typeface="Calibri"/>
              <a:sym typeface="Calibri"/>
            </a:endParaRPr>
          </a:p>
        </p:txBody>
      </p:sp>
    </p:spTree>
    <p:extLst>
      <p:ext uri="{BB962C8B-B14F-4D97-AF65-F5344CB8AC3E}">
        <p14:creationId xmlns:p14="http://schemas.microsoft.com/office/powerpoint/2010/main" val="42046371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19138"/>
            <a:ext cx="6400800" cy="36004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lIns="96653" tIns="48327" rIns="96653" bIns="48327"/>
          <a:lstStyle/>
          <a:p>
            <a:pPr marL="0" marR="0" lvl="0" indent="0" algn="l" defTabSz="914400" rtl="0" eaLnBrk="1" fontAlgn="auto" latinLnBrk="0" hangingPunct="0">
              <a:lnSpc>
                <a:spcPct val="100000"/>
              </a:lnSpc>
              <a:spcBef>
                <a:spcPts val="0"/>
              </a:spcBef>
              <a:spcAft>
                <a:spcPts val="0"/>
              </a:spcAft>
              <a:buClrTx/>
              <a:buSzTx/>
              <a:buFontTx/>
              <a:buNone/>
              <a:tabLst/>
              <a:defRPr/>
            </a:pPr>
            <a:fld id="{61089E94-532B-494D-AD7A-712B16D9F5AA}" type="slidenum">
              <a:rPr kumimoji="0" lang="en-US" sz="1800" b="0" i="0" u="none" strike="noStrike" kern="0" cap="none" spc="0" normalizeH="0" baseline="0" noProof="0" smtClean="0">
                <a:ln>
                  <a:noFill/>
                </a:ln>
                <a:solidFill>
                  <a:srgbClr val="6C1035"/>
                </a:solidFill>
                <a:effectLst/>
                <a:uLnTx/>
                <a:uFillTx/>
                <a:latin typeface="Calibri"/>
                <a:cs typeface="Calibri"/>
                <a:sym typeface="Calibri"/>
              </a:rPr>
              <a:pPr marL="0" marR="0" lvl="0" indent="0" algn="l" defTabSz="914400" rtl="0" eaLnBrk="1" fontAlgn="auto" latinLnBrk="0" hangingPunct="0">
                <a:lnSpc>
                  <a:spcPct val="100000"/>
                </a:lnSpc>
                <a:spcBef>
                  <a:spcPts val="0"/>
                </a:spcBef>
                <a:spcAft>
                  <a:spcPts val="0"/>
                </a:spcAft>
                <a:buClrTx/>
                <a:buSzTx/>
                <a:buFontTx/>
                <a:buNone/>
                <a:tabLst/>
                <a:defRPr/>
              </a:pPr>
              <a:t>5</a:t>
            </a:fld>
            <a:endParaRPr kumimoji="0" lang="en-US" sz="1800" b="0" i="0" u="none" strike="noStrike" kern="0" cap="none" spc="0" normalizeH="0" baseline="0" noProof="0" dirty="0">
              <a:ln>
                <a:noFill/>
              </a:ln>
              <a:solidFill>
                <a:srgbClr val="6C1035"/>
              </a:solidFill>
              <a:effectLst/>
              <a:uLnTx/>
              <a:uFillTx/>
              <a:latin typeface="Calibri"/>
              <a:cs typeface="Calibri"/>
              <a:sym typeface="Calibri"/>
            </a:endParaRPr>
          </a:p>
        </p:txBody>
      </p:sp>
    </p:spTree>
    <p:extLst>
      <p:ext uri="{BB962C8B-B14F-4D97-AF65-F5344CB8AC3E}">
        <p14:creationId xmlns:p14="http://schemas.microsoft.com/office/powerpoint/2010/main" val="20787728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B479054-CC45-4476-86C6-ABBBB0239401}" type="slidenum">
              <a:rPr lang="en-US" smtClean="0"/>
              <a:pPr>
                <a:defRPr/>
              </a:pPr>
              <a:t>6</a:t>
            </a:fld>
            <a:endParaRPr lang="en-US"/>
          </a:p>
        </p:txBody>
      </p:sp>
    </p:spTree>
    <p:extLst>
      <p:ext uri="{BB962C8B-B14F-4D97-AF65-F5344CB8AC3E}">
        <p14:creationId xmlns:p14="http://schemas.microsoft.com/office/powerpoint/2010/main" val="1534870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B479054-CC45-4476-86C6-ABBBB0239401}" type="slidenum">
              <a:rPr lang="en-US" smtClean="0"/>
              <a:pPr>
                <a:defRPr/>
              </a:pPr>
              <a:t>7</a:t>
            </a:fld>
            <a:endParaRPr lang="en-US"/>
          </a:p>
        </p:txBody>
      </p:sp>
    </p:spTree>
    <p:extLst>
      <p:ext uri="{BB962C8B-B14F-4D97-AF65-F5344CB8AC3E}">
        <p14:creationId xmlns:p14="http://schemas.microsoft.com/office/powerpoint/2010/main" val="5273605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B479054-CC45-4476-86C6-ABBBB0239401}" type="slidenum">
              <a:rPr lang="en-US" smtClean="0"/>
              <a:pPr>
                <a:defRPr/>
              </a:pPr>
              <a:t>8</a:t>
            </a:fld>
            <a:endParaRPr lang="en-US"/>
          </a:p>
        </p:txBody>
      </p:sp>
    </p:spTree>
    <p:extLst>
      <p:ext uri="{BB962C8B-B14F-4D97-AF65-F5344CB8AC3E}">
        <p14:creationId xmlns:p14="http://schemas.microsoft.com/office/powerpoint/2010/main" val="41905885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0B479054-CC45-4476-86C6-ABBBB0239401}" type="slidenum">
              <a:rPr lang="en-US" smtClean="0"/>
              <a:pPr>
                <a:defRPr/>
              </a:pPr>
              <a:t>9</a:t>
            </a:fld>
            <a:endParaRPr lang="en-US"/>
          </a:p>
        </p:txBody>
      </p:sp>
    </p:spTree>
    <p:extLst>
      <p:ext uri="{BB962C8B-B14F-4D97-AF65-F5344CB8AC3E}">
        <p14:creationId xmlns:p14="http://schemas.microsoft.com/office/powerpoint/2010/main" val="22478995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4F75864C-685A-4926-8949-B273A99DCDE0}" type="datetimeFigureOut">
              <a:rPr lang="en-US"/>
              <a:pPr>
                <a:defRPr/>
              </a:pPr>
              <a:t>10/3/2023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4C8C050-175F-44F2-990E-A0CD0F349344}" type="slidenum">
              <a:rPr lang="en-US"/>
              <a:pPr>
                <a:defRPr/>
              </a:pPr>
              <a:t>‹#›</a:t>
            </a:fld>
            <a:endParaRPr lang="en-US"/>
          </a:p>
        </p:txBody>
      </p:sp>
    </p:spTree>
    <p:extLst>
      <p:ext uri="{BB962C8B-B14F-4D97-AF65-F5344CB8AC3E}">
        <p14:creationId xmlns:p14="http://schemas.microsoft.com/office/powerpoint/2010/main" val="26003590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Header + body text + graphic (grey)">
    <p:spTree>
      <p:nvGrpSpPr>
        <p:cNvPr id="1" name=""/>
        <p:cNvGrpSpPr/>
        <p:nvPr/>
      </p:nvGrpSpPr>
      <p:grpSpPr>
        <a:xfrm>
          <a:off x="0" y="0"/>
          <a:ext cx="0" cy="0"/>
          <a:chOff x="0" y="0"/>
          <a:chExt cx="0" cy="0"/>
        </a:xfrm>
      </p:grpSpPr>
      <p:sp>
        <p:nvSpPr>
          <p:cNvPr id="16" name="Rectangle"/>
          <p:cNvSpPr/>
          <p:nvPr userDrawn="1"/>
        </p:nvSpPr>
        <p:spPr>
          <a:xfrm>
            <a:off x="-1" y="0"/>
            <a:ext cx="5095261" cy="6879154"/>
          </a:xfrm>
          <a:prstGeom prst="rect">
            <a:avLst/>
          </a:prstGeom>
          <a:solidFill>
            <a:schemeClr val="accent3">
              <a:lumMod val="20000"/>
              <a:lumOff val="80000"/>
            </a:schemeClr>
          </a:solidFill>
          <a:ln w="12700">
            <a:miter lim="400000"/>
          </a:ln>
        </p:spPr>
        <p:txBody>
          <a:bodyPr lIns="34289" rIns="34289" anchor="ctr"/>
          <a:lstStyle/>
          <a:p>
            <a:pPr>
              <a:defRPr>
                <a:solidFill>
                  <a:schemeClr val="accent2"/>
                </a:solidFill>
              </a:defRPr>
            </a:pPr>
            <a:endParaRPr/>
          </a:p>
        </p:txBody>
      </p:sp>
      <p:sp>
        <p:nvSpPr>
          <p:cNvPr id="7" name="Text Placeholder 6"/>
          <p:cNvSpPr>
            <a:spLocks noGrp="1"/>
          </p:cNvSpPr>
          <p:nvPr>
            <p:ph type="body" sz="quarter" idx="10" hasCustomPrompt="1"/>
          </p:nvPr>
        </p:nvSpPr>
        <p:spPr>
          <a:xfrm>
            <a:off x="895903" y="1512227"/>
            <a:ext cx="3714751" cy="642938"/>
          </a:xfrm>
          <a:prstGeom prst="rect">
            <a:avLst/>
          </a:prstGeom>
        </p:spPr>
        <p:txBody>
          <a:bodyPr>
            <a:noAutofit/>
          </a:bodyPr>
          <a:lstStyle>
            <a:lvl1pPr marL="0" marR="0" indent="0" algn="l" defTabSz="685800" rtl="0" fontAlgn="auto" latinLnBrk="0" hangingPunct="0">
              <a:lnSpc>
                <a:spcPts val="1575"/>
              </a:lnSpc>
              <a:spcBef>
                <a:spcPts val="0"/>
              </a:spcBef>
              <a:spcAft>
                <a:spcPts val="0"/>
              </a:spcAft>
              <a:buClrTx/>
              <a:buSzTx/>
              <a:buFontTx/>
              <a:buNone/>
              <a:tabLst/>
              <a:defRPr kumimoji="0" lang="en-US" sz="1050" b="0" i="0" u="none" strike="noStrike" cap="all" spc="150" normalizeH="0" baseline="0" dirty="0" smtClean="0">
                <a:ln>
                  <a:noFill/>
                </a:ln>
                <a:solidFill>
                  <a:schemeClr val="accent1"/>
                </a:solidFill>
                <a:effectLst/>
                <a:uFillTx/>
                <a:latin typeface="Acherus Grotesque Regular"/>
                <a:ea typeface="Acherus Grotesque Regular"/>
                <a:cs typeface="Acherus Grotesque Regular"/>
                <a:sym typeface="Acherus Grotesque"/>
              </a:defRPr>
            </a:lvl1pPr>
            <a:lvl2pPr marL="0" marR="0" indent="0" algn="l" defTabSz="685800" rtl="0" fontAlgn="auto" latinLnBrk="0" hangingPunct="0">
              <a:lnSpc>
                <a:spcPts val="1575"/>
              </a:lnSpc>
              <a:spcBef>
                <a:spcPts val="0"/>
              </a:spcBef>
              <a:spcAft>
                <a:spcPts val="0"/>
              </a:spcAft>
              <a:buClrTx/>
              <a:buSzTx/>
              <a:buFontTx/>
              <a:buNone/>
              <a:tabLst/>
              <a:defRPr kumimoji="0" lang="en-US" sz="1050" b="0" i="0" u="none" strike="noStrike" cap="none" spc="150" normalizeH="0" baseline="0" dirty="0" smtClean="0">
                <a:ln>
                  <a:noFill/>
                </a:ln>
                <a:solidFill>
                  <a:schemeClr val="accent1"/>
                </a:solidFill>
                <a:effectLst/>
                <a:uFillTx/>
                <a:latin typeface="Acherus Grotesque Regular"/>
                <a:ea typeface="Acherus Grotesque Regular"/>
                <a:cs typeface="Acherus Grotesque Regular"/>
                <a:sym typeface="Acherus Grotesque"/>
              </a:defRPr>
            </a:lvl2pPr>
            <a:lvl3pPr marL="0" marR="0" indent="0" algn="l" defTabSz="685800" rtl="0" fontAlgn="auto" latinLnBrk="0" hangingPunct="0">
              <a:lnSpc>
                <a:spcPts val="1575"/>
              </a:lnSpc>
              <a:spcBef>
                <a:spcPts val="0"/>
              </a:spcBef>
              <a:spcAft>
                <a:spcPts val="0"/>
              </a:spcAft>
              <a:buClrTx/>
              <a:buSzTx/>
              <a:buFontTx/>
              <a:buNone/>
              <a:tabLst/>
              <a:defRPr kumimoji="0" lang="en-US" sz="1050" b="0" i="0" u="none" strike="noStrike" cap="none" spc="150" normalizeH="0" baseline="0" dirty="0" smtClean="0">
                <a:ln>
                  <a:noFill/>
                </a:ln>
                <a:solidFill>
                  <a:schemeClr val="accent1"/>
                </a:solidFill>
                <a:effectLst/>
                <a:uFillTx/>
                <a:latin typeface="Acherus Grotesque Regular"/>
                <a:ea typeface="Acherus Grotesque Regular"/>
                <a:cs typeface="Acherus Grotesque Regular"/>
                <a:sym typeface="Acherus Grotesque"/>
              </a:defRPr>
            </a:lvl3pPr>
            <a:lvl4pPr marL="0" marR="0" indent="0" algn="l" defTabSz="685800" rtl="0" fontAlgn="auto" latinLnBrk="0" hangingPunct="0">
              <a:lnSpc>
                <a:spcPts val="1575"/>
              </a:lnSpc>
              <a:spcBef>
                <a:spcPts val="0"/>
              </a:spcBef>
              <a:spcAft>
                <a:spcPts val="0"/>
              </a:spcAft>
              <a:buClrTx/>
              <a:buSzTx/>
              <a:buFontTx/>
              <a:buNone/>
              <a:tabLst/>
              <a:defRPr kumimoji="0" lang="en-US" sz="1050" b="0" i="0" u="none" strike="noStrike" cap="none" spc="150" normalizeH="0" baseline="0" dirty="0" smtClean="0">
                <a:ln>
                  <a:noFill/>
                </a:ln>
                <a:solidFill>
                  <a:schemeClr val="accent1"/>
                </a:solidFill>
                <a:effectLst/>
                <a:uFillTx/>
                <a:latin typeface="Acherus Grotesque Regular"/>
                <a:ea typeface="Acherus Grotesque Regular"/>
                <a:cs typeface="Acherus Grotesque Regular"/>
                <a:sym typeface="Acherus Grotesque"/>
              </a:defRPr>
            </a:lvl4pPr>
            <a:lvl5pPr marL="0" marR="0" indent="0" algn="l" defTabSz="685800" rtl="0" fontAlgn="auto" latinLnBrk="0" hangingPunct="0">
              <a:lnSpc>
                <a:spcPts val="1575"/>
              </a:lnSpc>
              <a:spcBef>
                <a:spcPts val="0"/>
              </a:spcBef>
              <a:spcAft>
                <a:spcPts val="0"/>
              </a:spcAft>
              <a:buClrTx/>
              <a:buSzTx/>
              <a:buFontTx/>
              <a:buNone/>
              <a:tabLst/>
              <a:defRPr kumimoji="0" lang="en-US" sz="1050" b="0" i="0" u="none" strike="noStrike" cap="none" spc="150" normalizeH="0" baseline="0" dirty="0">
                <a:ln>
                  <a:noFill/>
                </a:ln>
                <a:solidFill>
                  <a:schemeClr val="accent1"/>
                </a:solidFill>
                <a:effectLst/>
                <a:uFillTx/>
                <a:latin typeface="Acherus Grotesque Regular"/>
                <a:ea typeface="Acherus Grotesque Regular"/>
                <a:cs typeface="Acherus Grotesque Regular"/>
                <a:sym typeface="Acherus Grotesque"/>
              </a:defRPr>
            </a:lvl5pPr>
          </a:lstStyle>
          <a:p>
            <a:pPr lvl="0"/>
            <a:r>
              <a:rPr lang="en-US" dirty="0"/>
              <a:t>Place </a:t>
            </a:r>
            <a:r>
              <a:rPr lang="en-US"/>
              <a:t>a short header sentence here</a:t>
            </a:r>
            <a:endParaRPr lang="en-US" dirty="0"/>
          </a:p>
        </p:txBody>
      </p:sp>
      <p:sp>
        <p:nvSpPr>
          <p:cNvPr id="9" name="Content Placeholder 8"/>
          <p:cNvSpPr>
            <a:spLocks noGrp="1"/>
          </p:cNvSpPr>
          <p:nvPr>
            <p:ph sz="quarter" idx="11" hasCustomPrompt="1"/>
          </p:nvPr>
        </p:nvSpPr>
        <p:spPr>
          <a:xfrm>
            <a:off x="895903" y="2155165"/>
            <a:ext cx="2800351" cy="3643312"/>
          </a:xfrm>
          <a:prstGeom prst="rect">
            <a:avLst/>
          </a:prstGeom>
        </p:spPr>
        <p:txBody>
          <a:bodyPr/>
          <a:lstStyle>
            <a:lvl1pPr marL="0" marR="0" indent="0" algn="l" defTabSz="685800" rtl="0" fontAlgn="auto" latinLnBrk="0" hangingPunct="0">
              <a:lnSpc>
                <a:spcPts val="1800"/>
              </a:lnSpc>
              <a:spcBef>
                <a:spcPts val="0"/>
              </a:spcBef>
              <a:spcAft>
                <a:spcPts val="0"/>
              </a:spcAft>
              <a:buClrTx/>
              <a:buSzTx/>
              <a:buFontTx/>
              <a:buNone/>
              <a:tabLst/>
              <a:defRPr kumimoji="0" lang="en-US" sz="900" b="0" i="0" u="none" strike="noStrike" kern="1200" cap="none" spc="0" normalizeH="0" baseline="0" smtClean="0">
                <a:ln>
                  <a:noFill/>
                </a:ln>
                <a:solidFill>
                  <a:srgbClr val="585C5E"/>
                </a:solidFill>
                <a:effectLst/>
                <a:uFillTx/>
                <a:latin typeface="Crimson Text Roman"/>
                <a:ea typeface="Crimson Text Roman"/>
                <a:cs typeface="Crimson Text Roman"/>
                <a:sym typeface="Crimson Text Roman"/>
              </a:defRPr>
            </a:lvl1pPr>
            <a:lvl2pPr marL="0" marR="0" indent="0" algn="l" defTabSz="685800" rtl="0" fontAlgn="auto" latinLnBrk="0" hangingPunct="0">
              <a:lnSpc>
                <a:spcPts val="1350"/>
              </a:lnSpc>
              <a:spcBef>
                <a:spcPts val="0"/>
              </a:spcBef>
              <a:spcAft>
                <a:spcPts val="0"/>
              </a:spcAft>
              <a:buClrTx/>
              <a:buSzTx/>
              <a:buFontTx/>
              <a:buNone/>
              <a:tabLst/>
              <a:defRPr kumimoji="0" lang="en-US" sz="900" b="0" i="0" u="none" strike="noStrike" kern="1200" cap="none" spc="0" normalizeH="0" baseline="0" smtClean="0">
                <a:ln>
                  <a:noFill/>
                </a:ln>
                <a:solidFill>
                  <a:srgbClr val="585C5E"/>
                </a:solidFill>
                <a:effectLst/>
                <a:uFillTx/>
                <a:latin typeface="Crimson Text Roman"/>
                <a:ea typeface="Crimson Text Roman"/>
                <a:cs typeface="Crimson Text Roman"/>
                <a:sym typeface="Crimson Text Roman"/>
              </a:defRPr>
            </a:lvl2pPr>
            <a:lvl3pPr marL="0" marR="0" indent="0" algn="l" defTabSz="685800" rtl="0" fontAlgn="auto" latinLnBrk="0" hangingPunct="0">
              <a:lnSpc>
                <a:spcPts val="1350"/>
              </a:lnSpc>
              <a:spcBef>
                <a:spcPts val="0"/>
              </a:spcBef>
              <a:spcAft>
                <a:spcPts val="0"/>
              </a:spcAft>
              <a:buClrTx/>
              <a:buSzTx/>
              <a:buFontTx/>
              <a:buNone/>
              <a:tabLst/>
              <a:defRPr kumimoji="0" lang="en-US" sz="900" b="0" i="0" u="none" strike="noStrike" kern="1200" cap="none" spc="0" normalizeH="0" baseline="0" smtClean="0">
                <a:ln>
                  <a:noFill/>
                </a:ln>
                <a:solidFill>
                  <a:srgbClr val="585C5E"/>
                </a:solidFill>
                <a:effectLst/>
                <a:uFillTx/>
                <a:latin typeface="Crimson Text Roman"/>
                <a:ea typeface="Crimson Text Roman"/>
                <a:cs typeface="Crimson Text Roman"/>
                <a:sym typeface="Crimson Text Roman"/>
              </a:defRPr>
            </a:lvl3pPr>
            <a:lvl4pPr marL="0" marR="0" indent="0" algn="l" defTabSz="685800" rtl="0" fontAlgn="auto" latinLnBrk="0" hangingPunct="0">
              <a:lnSpc>
                <a:spcPts val="1350"/>
              </a:lnSpc>
              <a:spcBef>
                <a:spcPts val="0"/>
              </a:spcBef>
              <a:spcAft>
                <a:spcPts val="0"/>
              </a:spcAft>
              <a:buClrTx/>
              <a:buSzTx/>
              <a:buFontTx/>
              <a:buNone/>
              <a:tabLst/>
              <a:defRPr kumimoji="0" lang="en-US" sz="900" b="0" i="0" u="none" strike="noStrike" kern="1200" cap="none" spc="0" normalizeH="0" baseline="0" smtClean="0">
                <a:ln>
                  <a:noFill/>
                </a:ln>
                <a:solidFill>
                  <a:srgbClr val="585C5E"/>
                </a:solidFill>
                <a:effectLst/>
                <a:uFillTx/>
                <a:latin typeface="Crimson Text Roman"/>
                <a:ea typeface="Crimson Text Roman"/>
                <a:cs typeface="Crimson Text Roman"/>
                <a:sym typeface="Crimson Text Roman"/>
              </a:defRPr>
            </a:lvl4pPr>
          </a:lstStyle>
          <a:p>
            <a:pPr>
              <a:lnSpc>
                <a:spcPts val="1800"/>
              </a:lnSpc>
            </a:pPr>
            <a:r>
              <a:rPr lang="en-US" kern="1200" dirty="0" err="1"/>
              <a:t>Lorem</a:t>
            </a:r>
            <a:r>
              <a:rPr lang="en-US" kern="1200" dirty="0"/>
              <a:t> </a:t>
            </a:r>
            <a:r>
              <a:rPr lang="en-US" kern="1200" dirty="0" err="1"/>
              <a:t>ipsum</a:t>
            </a:r>
            <a:r>
              <a:rPr lang="en-US" kern="1200" dirty="0"/>
              <a:t> dolor sit </a:t>
            </a:r>
            <a:r>
              <a:rPr lang="en-US" kern="1200" dirty="0" err="1"/>
              <a:t>amet</a:t>
            </a:r>
            <a:r>
              <a:rPr lang="en-US" kern="1200" dirty="0"/>
              <a:t>, </a:t>
            </a:r>
            <a:r>
              <a:rPr lang="en-US" kern="1200" dirty="0" err="1"/>
              <a:t>consectetuer</a:t>
            </a:r>
            <a:r>
              <a:rPr lang="en-US" kern="1200" dirty="0"/>
              <a:t> </a:t>
            </a:r>
            <a:r>
              <a:rPr lang="en-US" kern="1200" dirty="0" err="1"/>
              <a:t>adipiscing</a:t>
            </a:r>
            <a:r>
              <a:rPr lang="en-US" kern="1200" dirty="0"/>
              <a:t> </a:t>
            </a:r>
            <a:r>
              <a:rPr lang="en-US" kern="1200" dirty="0" err="1"/>
              <a:t>elit</a:t>
            </a:r>
            <a:r>
              <a:rPr lang="en-US" kern="1200" dirty="0"/>
              <a:t>, </a:t>
            </a:r>
            <a:r>
              <a:rPr lang="en-US" kern="1200" dirty="0" err="1"/>
              <a:t>sed</a:t>
            </a:r>
            <a:r>
              <a:rPr lang="en-US" kern="1200" dirty="0"/>
              <a:t> </a:t>
            </a:r>
            <a:r>
              <a:rPr lang="en-US" kern="1200" dirty="0" err="1"/>
              <a:t>diam</a:t>
            </a:r>
            <a:r>
              <a:rPr lang="en-US" kern="1200" dirty="0"/>
              <a:t> </a:t>
            </a:r>
            <a:r>
              <a:rPr lang="en-US" kern="1200" dirty="0" err="1"/>
              <a:t>nonummy</a:t>
            </a:r>
            <a:r>
              <a:rPr lang="en-US" kern="1200" dirty="0"/>
              <a:t> </a:t>
            </a:r>
            <a:r>
              <a:rPr lang="en-US" kern="1200" dirty="0" err="1"/>
              <a:t>nibh</a:t>
            </a:r>
            <a:r>
              <a:rPr lang="en-US" kern="1200" dirty="0"/>
              <a:t> </a:t>
            </a:r>
            <a:r>
              <a:rPr lang="en-US" kern="1200" dirty="0" err="1"/>
              <a:t>euismod</a:t>
            </a:r>
            <a:r>
              <a:rPr lang="en-US" kern="1200" dirty="0"/>
              <a:t> </a:t>
            </a:r>
            <a:r>
              <a:rPr lang="en-US" kern="1200" dirty="0" err="1"/>
              <a:t>tincidunt</a:t>
            </a:r>
            <a:r>
              <a:rPr lang="en-US" kern="1200" dirty="0"/>
              <a:t> </a:t>
            </a:r>
            <a:r>
              <a:rPr lang="en-US" kern="1200" dirty="0" err="1"/>
              <a:t>ut</a:t>
            </a:r>
            <a:r>
              <a:rPr lang="en-US" kern="1200" dirty="0"/>
              <a:t> </a:t>
            </a:r>
            <a:r>
              <a:rPr lang="en-US" kern="1200" dirty="0" err="1"/>
              <a:t>laoreet</a:t>
            </a:r>
            <a:r>
              <a:rPr lang="en-US" kern="1200" dirty="0"/>
              <a:t> </a:t>
            </a:r>
            <a:r>
              <a:rPr lang="en-US" kern="1200" dirty="0" err="1"/>
              <a:t>dolore</a:t>
            </a:r>
            <a:r>
              <a:rPr lang="en-US" kern="1200" dirty="0"/>
              <a:t> magna </a:t>
            </a:r>
            <a:r>
              <a:rPr lang="en-US" kern="1200" dirty="0" err="1"/>
              <a:t>aliquam</a:t>
            </a:r>
            <a:r>
              <a:rPr lang="en-US" kern="1200" dirty="0"/>
              <a:t> </a:t>
            </a:r>
            <a:r>
              <a:rPr lang="en-US" kern="1200" dirty="0" err="1"/>
              <a:t>erat</a:t>
            </a:r>
            <a:r>
              <a:rPr lang="en-US" kern="1200" dirty="0"/>
              <a:t> </a:t>
            </a:r>
            <a:r>
              <a:rPr lang="en-US" kern="1200" dirty="0" err="1"/>
              <a:t>volutpat</a:t>
            </a:r>
            <a:r>
              <a:rPr lang="en-US" kern="1200" dirty="0"/>
              <a:t>. </a:t>
            </a:r>
            <a:r>
              <a:rPr lang="en-US" kern="1200" dirty="0" err="1"/>
              <a:t>Ut</a:t>
            </a:r>
            <a:r>
              <a:rPr lang="en-US" kern="1200" dirty="0"/>
              <a:t> </a:t>
            </a:r>
            <a:r>
              <a:rPr lang="en-US" kern="1200" dirty="0" err="1"/>
              <a:t>wisi</a:t>
            </a:r>
            <a:r>
              <a:rPr lang="en-US" kern="1200" dirty="0"/>
              <a:t> </a:t>
            </a:r>
            <a:r>
              <a:rPr lang="en-US" kern="1200" dirty="0" err="1"/>
              <a:t>enim</a:t>
            </a:r>
            <a:r>
              <a:rPr lang="en-US" kern="1200" dirty="0"/>
              <a:t> ad minim </a:t>
            </a:r>
            <a:r>
              <a:rPr lang="en-US" kern="1200" dirty="0" err="1"/>
              <a:t>veniam</a:t>
            </a:r>
            <a:r>
              <a:rPr lang="en-US" kern="1200" dirty="0"/>
              <a:t>, </a:t>
            </a:r>
            <a:r>
              <a:rPr lang="en-US" kern="1200" dirty="0" err="1"/>
              <a:t>quis</a:t>
            </a:r>
            <a:r>
              <a:rPr lang="en-US" kern="1200" dirty="0"/>
              <a:t> </a:t>
            </a:r>
            <a:r>
              <a:rPr lang="en-US" kern="1200" dirty="0" err="1"/>
              <a:t>nostrud</a:t>
            </a:r>
            <a:r>
              <a:rPr lang="en-US" kern="1200" dirty="0"/>
              <a:t> </a:t>
            </a:r>
            <a:r>
              <a:rPr lang="en-US" kern="1200" dirty="0" err="1"/>
              <a:t>exerci</a:t>
            </a:r>
            <a:r>
              <a:rPr lang="en-US" kern="1200" dirty="0"/>
              <a:t> </a:t>
            </a:r>
            <a:r>
              <a:rPr lang="en-US" kern="1200" dirty="0" err="1"/>
              <a:t>tation</a:t>
            </a:r>
            <a:r>
              <a:rPr lang="en-US" kern="1200" dirty="0"/>
              <a:t> </a:t>
            </a:r>
            <a:r>
              <a:rPr lang="en-US" kern="1200" dirty="0" err="1"/>
              <a:t>ullamcorper</a:t>
            </a:r>
            <a:r>
              <a:rPr lang="en-US" kern="1200" dirty="0"/>
              <a:t> </a:t>
            </a:r>
            <a:r>
              <a:rPr lang="en-US" kern="1200" dirty="0" err="1"/>
              <a:t>suscipit</a:t>
            </a:r>
            <a:r>
              <a:rPr lang="en-US" kern="1200" dirty="0"/>
              <a:t> </a:t>
            </a:r>
            <a:r>
              <a:rPr lang="en-US" kern="1200" dirty="0" err="1"/>
              <a:t>lobortis</a:t>
            </a:r>
            <a:r>
              <a:rPr lang="en-US" kern="1200" dirty="0"/>
              <a:t> </a:t>
            </a:r>
            <a:r>
              <a:rPr lang="en-US" kern="1200" dirty="0" err="1"/>
              <a:t>nisl</a:t>
            </a:r>
            <a:r>
              <a:rPr lang="en-US" kern="1200" dirty="0"/>
              <a:t> </a:t>
            </a:r>
            <a:r>
              <a:rPr lang="en-US" kern="1200" dirty="0" err="1"/>
              <a:t>ut</a:t>
            </a:r>
            <a:r>
              <a:rPr lang="en-US" kern="1200" dirty="0"/>
              <a:t> </a:t>
            </a:r>
            <a:r>
              <a:rPr lang="en-US" kern="1200" dirty="0" err="1"/>
              <a:t>aliquip</a:t>
            </a:r>
            <a:r>
              <a:rPr lang="en-US" kern="1200" dirty="0"/>
              <a:t> ex </a:t>
            </a:r>
            <a:r>
              <a:rPr lang="en-US" kern="1200" dirty="0" err="1"/>
              <a:t>ea</a:t>
            </a:r>
            <a:r>
              <a:rPr lang="en-US" kern="1200" dirty="0"/>
              <a:t> </a:t>
            </a:r>
            <a:r>
              <a:rPr lang="en-US" kern="1200" dirty="0" err="1"/>
              <a:t>commodo</a:t>
            </a:r>
            <a:r>
              <a:rPr lang="en-US" kern="1200" dirty="0"/>
              <a:t> </a:t>
            </a:r>
            <a:r>
              <a:rPr lang="en-US" kern="1200" dirty="0" err="1"/>
              <a:t>consequat</a:t>
            </a:r>
            <a:r>
              <a:rPr lang="en-US" kern="1200" dirty="0"/>
              <a:t>. </a:t>
            </a:r>
            <a:r>
              <a:rPr lang="en-US" kern="1200" dirty="0" err="1"/>
              <a:t>Duis</a:t>
            </a:r>
            <a:r>
              <a:rPr lang="en-US" kern="1200" dirty="0"/>
              <a:t> </a:t>
            </a:r>
            <a:r>
              <a:rPr lang="en-US" kern="1200" dirty="0" err="1"/>
              <a:t>autem</a:t>
            </a:r>
            <a:r>
              <a:rPr lang="en-US" kern="1200" dirty="0"/>
              <a:t> </a:t>
            </a:r>
            <a:r>
              <a:rPr lang="en-US" kern="1200" dirty="0" err="1"/>
              <a:t>vel</a:t>
            </a:r>
            <a:r>
              <a:rPr lang="en-US" kern="1200" dirty="0"/>
              <a:t> </a:t>
            </a:r>
            <a:r>
              <a:rPr lang="en-US" kern="1200" dirty="0" err="1"/>
              <a:t>eum</a:t>
            </a:r>
            <a:r>
              <a:rPr lang="en-US" kern="1200" dirty="0"/>
              <a:t> </a:t>
            </a:r>
            <a:r>
              <a:rPr lang="en-US" kern="1200" dirty="0" err="1"/>
              <a:t>iriure</a:t>
            </a:r>
            <a:r>
              <a:rPr lang="en-US" kern="1200" dirty="0"/>
              <a:t> dolor in </a:t>
            </a:r>
            <a:r>
              <a:rPr lang="en-US" kern="1200" dirty="0" err="1"/>
              <a:t>hendrerit</a:t>
            </a:r>
            <a:r>
              <a:rPr lang="en-US" kern="1200" dirty="0"/>
              <a:t> in </a:t>
            </a:r>
            <a:r>
              <a:rPr lang="en-US" kern="1200" dirty="0" err="1"/>
              <a:t>vulputate</a:t>
            </a:r>
            <a:r>
              <a:rPr lang="en-US" kern="1200" dirty="0"/>
              <a:t> </a:t>
            </a:r>
            <a:r>
              <a:rPr lang="en-US" kern="1200" dirty="0" err="1"/>
              <a:t>velit</a:t>
            </a:r>
            <a:r>
              <a:rPr lang="en-US" kern="1200" dirty="0"/>
              <a:t> </a:t>
            </a:r>
            <a:r>
              <a:rPr lang="en-US" kern="1200" dirty="0" err="1"/>
              <a:t>esse</a:t>
            </a:r>
            <a:r>
              <a:rPr lang="en-US" kern="1200" dirty="0"/>
              <a:t> </a:t>
            </a:r>
            <a:r>
              <a:rPr lang="en-US" kern="1200" dirty="0" err="1"/>
              <a:t>molestie</a:t>
            </a:r>
            <a:r>
              <a:rPr lang="en-US" kern="1200" dirty="0"/>
              <a:t> </a:t>
            </a:r>
            <a:r>
              <a:rPr lang="en-US" kern="1200" dirty="0" err="1"/>
              <a:t>consequat</a:t>
            </a:r>
            <a:r>
              <a:rPr lang="en-US" kern="1200" dirty="0"/>
              <a:t>, </a:t>
            </a:r>
            <a:r>
              <a:rPr lang="en-US" kern="1200" dirty="0" err="1"/>
              <a:t>vel</a:t>
            </a:r>
            <a:r>
              <a:rPr lang="en-US" kern="1200" dirty="0"/>
              <a:t> </a:t>
            </a:r>
            <a:r>
              <a:rPr lang="en-US" kern="1200" dirty="0" err="1"/>
              <a:t>illum</a:t>
            </a:r>
            <a:r>
              <a:rPr lang="en-US" kern="1200" dirty="0"/>
              <a:t> </a:t>
            </a:r>
            <a:r>
              <a:rPr lang="en-US" kern="1200" dirty="0" err="1"/>
              <a:t>dolore</a:t>
            </a:r>
            <a:r>
              <a:rPr lang="en-US" kern="1200" dirty="0"/>
              <a:t> </a:t>
            </a:r>
            <a:r>
              <a:rPr lang="en-US" kern="1200" dirty="0" err="1"/>
              <a:t>eu</a:t>
            </a:r>
            <a:r>
              <a:rPr lang="en-US" kern="1200" dirty="0"/>
              <a:t> </a:t>
            </a:r>
            <a:r>
              <a:rPr lang="en-US" kern="1200" dirty="0" err="1"/>
              <a:t>feugiat</a:t>
            </a:r>
            <a:r>
              <a:rPr lang="en-US" kern="1200" dirty="0"/>
              <a:t> </a:t>
            </a:r>
            <a:r>
              <a:rPr lang="en-US" kern="1200" dirty="0" err="1"/>
              <a:t>nulla</a:t>
            </a:r>
            <a:r>
              <a:rPr lang="en-US" kern="1200" dirty="0"/>
              <a:t> </a:t>
            </a:r>
            <a:r>
              <a:rPr lang="en-US" kern="1200" dirty="0" err="1"/>
              <a:t>facilisis</a:t>
            </a:r>
            <a:r>
              <a:rPr lang="en-US" kern="1200" dirty="0"/>
              <a:t> at </a:t>
            </a:r>
            <a:r>
              <a:rPr lang="en-US" kern="1200" dirty="0" err="1"/>
              <a:t>vero</a:t>
            </a:r>
            <a:r>
              <a:rPr lang="en-US" kern="1200" dirty="0"/>
              <a:t> </a:t>
            </a:r>
            <a:r>
              <a:rPr lang="en-US" kern="1200" dirty="0" err="1"/>
              <a:t>eros</a:t>
            </a:r>
            <a:r>
              <a:rPr lang="en-US" kern="1200" dirty="0"/>
              <a:t> et </a:t>
            </a:r>
            <a:r>
              <a:rPr lang="en-US" kern="1200" dirty="0" err="1"/>
              <a:t>accumsan</a:t>
            </a:r>
            <a:r>
              <a:rPr lang="en-US" kern="1200" dirty="0"/>
              <a:t> et </a:t>
            </a:r>
            <a:r>
              <a:rPr lang="en-US" kern="1200" dirty="0" err="1"/>
              <a:t>iusto</a:t>
            </a:r>
            <a:r>
              <a:rPr lang="en-US" kern="1200" dirty="0"/>
              <a:t> </a:t>
            </a:r>
            <a:r>
              <a:rPr lang="en-US" kern="1200" dirty="0" err="1"/>
              <a:t>odio</a:t>
            </a:r>
            <a:r>
              <a:rPr lang="en-US" kern="1200" dirty="0"/>
              <a:t> </a:t>
            </a:r>
            <a:r>
              <a:rPr lang="en-US" kern="1200" dirty="0" err="1"/>
              <a:t>dignissim</a:t>
            </a:r>
            <a:r>
              <a:rPr lang="en-US" kern="1200" dirty="0"/>
              <a:t> qui </a:t>
            </a:r>
            <a:r>
              <a:rPr lang="en-US" kern="1200" dirty="0" err="1"/>
              <a:t>blandit</a:t>
            </a:r>
            <a:r>
              <a:rPr lang="en-US" kern="1200" dirty="0"/>
              <a:t> </a:t>
            </a:r>
            <a:r>
              <a:rPr lang="en-US" kern="1200" dirty="0" err="1"/>
              <a:t>praesent</a:t>
            </a:r>
            <a:r>
              <a:rPr lang="en-US" kern="1200" dirty="0"/>
              <a:t> </a:t>
            </a:r>
            <a:r>
              <a:rPr lang="en-US" kern="1200" dirty="0" err="1"/>
              <a:t>luptatum</a:t>
            </a:r>
            <a:r>
              <a:rPr lang="en-US" kern="1200" dirty="0"/>
              <a:t> </a:t>
            </a:r>
            <a:r>
              <a:rPr lang="en-US" kern="1200" dirty="0" err="1"/>
              <a:t>zzril</a:t>
            </a:r>
            <a:r>
              <a:rPr lang="en-US" kern="1200" dirty="0"/>
              <a:t> </a:t>
            </a:r>
            <a:r>
              <a:rPr lang="en-US" kern="1200" dirty="0" err="1"/>
              <a:t>delenit</a:t>
            </a:r>
            <a:r>
              <a:rPr lang="en-US" kern="1200" dirty="0"/>
              <a:t> </a:t>
            </a:r>
            <a:r>
              <a:rPr lang="en-US" kern="1200" dirty="0" err="1"/>
              <a:t>augue</a:t>
            </a:r>
            <a:r>
              <a:rPr lang="en-US" kern="1200" dirty="0"/>
              <a:t> </a:t>
            </a:r>
            <a:r>
              <a:rPr lang="en-US" kern="1200" dirty="0" err="1"/>
              <a:t>duis</a:t>
            </a:r>
            <a:r>
              <a:rPr lang="en-US" kern="1200" dirty="0"/>
              <a:t>.</a:t>
            </a:r>
          </a:p>
        </p:txBody>
      </p:sp>
      <p:sp>
        <p:nvSpPr>
          <p:cNvPr id="12" name="Title 1"/>
          <p:cNvSpPr/>
          <p:nvPr userDrawn="1"/>
        </p:nvSpPr>
        <p:spPr>
          <a:xfrm>
            <a:off x="9960869" y="6340216"/>
            <a:ext cx="249383" cy="415217"/>
          </a:xfrm>
          <a:prstGeom prst="rect">
            <a:avLst/>
          </a:prstGeom>
          <a:ln w="12700">
            <a:miter lim="400000"/>
          </a:ln>
          <a:extLst>
            <a:ext uri="{C572A759-6A51-4108-AA02-DFA0A04FC94B}">
              <ma14:wrappingTextBoxFlag xmlns:ma14="http://schemas.microsoft.com/office/mac/drawingml/2011/main" xmlns="" val="1"/>
            </a:ext>
          </a:extLst>
        </p:spPr>
        <p:txBody>
          <a:bodyPr lIns="34289" rIns="34289" anchor="b">
            <a:normAutofit/>
          </a:bodyPr>
          <a:lstStyle/>
          <a:p>
            <a:pPr algn="r">
              <a:lnSpc>
                <a:spcPct val="90000"/>
              </a:lnSpc>
              <a:defRPr sz="1400" spc="200">
                <a:solidFill>
                  <a:schemeClr val="accent3"/>
                </a:solidFill>
                <a:latin typeface="Acherus Grotesque Regular"/>
                <a:ea typeface="Acherus Grotesque Regular"/>
                <a:cs typeface="Acherus Grotesque Regular"/>
                <a:sym typeface="Acherus Grotesque"/>
              </a:defRPr>
            </a:pPr>
            <a:r>
              <a:rPr lang="en-US" sz="900" dirty="0">
                <a:solidFill>
                  <a:schemeClr val="accent1"/>
                </a:solidFill>
              </a:rPr>
              <a:t>/</a:t>
            </a:r>
            <a:endParaRPr sz="900" dirty="0">
              <a:solidFill>
                <a:schemeClr val="accent1"/>
              </a:solidFill>
            </a:endParaRPr>
          </a:p>
        </p:txBody>
      </p:sp>
      <p:sp>
        <p:nvSpPr>
          <p:cNvPr id="17" name="Content Placeholder 51"/>
          <p:cNvSpPr>
            <a:spLocks noGrp="1"/>
          </p:cNvSpPr>
          <p:nvPr>
            <p:ph sz="quarter" idx="12" hasCustomPrompt="1"/>
          </p:nvPr>
        </p:nvSpPr>
        <p:spPr>
          <a:xfrm>
            <a:off x="10253116" y="6496767"/>
            <a:ext cx="2232233" cy="257174"/>
          </a:xfrm>
          <a:prstGeom prst="rect">
            <a:avLst/>
          </a:prstGeom>
        </p:spPr>
        <p:txBody>
          <a:bodyPr>
            <a:noAutofit/>
          </a:bodyPr>
          <a:lstStyle>
            <a:lvl1pPr marL="0" indent="0">
              <a:buFontTx/>
              <a:buNone/>
              <a:defRPr sz="900" cap="all" spc="150" normalizeH="0" baseline="0">
                <a:latin typeface="Acherus Grotesque Regular" charset="0"/>
              </a:defRPr>
            </a:lvl1pPr>
            <a:lvl2pPr marL="342900" indent="0">
              <a:buFontTx/>
              <a:buNone/>
              <a:defRPr sz="1050" cap="all" spc="150" normalizeH="0" baseline="0">
                <a:latin typeface="Acherus Grotesque Regular" charset="0"/>
              </a:defRPr>
            </a:lvl2pPr>
            <a:lvl3pPr marL="685800" indent="0">
              <a:buFontTx/>
              <a:buNone/>
              <a:defRPr sz="1050" cap="all" spc="150" normalizeH="0" baseline="0">
                <a:latin typeface="Acherus Grotesque Regular" charset="0"/>
              </a:defRPr>
            </a:lvl3pPr>
            <a:lvl4pPr marL="1028700" indent="0">
              <a:buFontTx/>
              <a:buNone/>
              <a:defRPr sz="1050" cap="all" spc="150" normalizeH="0" baseline="0">
                <a:latin typeface="Acherus Grotesque Regular" charset="0"/>
              </a:defRPr>
            </a:lvl4pPr>
            <a:lvl5pPr marL="1371600" indent="0">
              <a:buFontTx/>
              <a:buNone/>
              <a:defRPr sz="1050" cap="all" spc="150" normalizeH="0" baseline="0">
                <a:latin typeface="Acherus Grotesque Regular" charset="0"/>
              </a:defRPr>
            </a:lvl5pPr>
          </a:lstStyle>
          <a:p>
            <a:pPr lvl="0"/>
            <a:r>
              <a:rPr lang="en-US" dirty="0"/>
              <a:t>Section title</a:t>
            </a:r>
          </a:p>
        </p:txBody>
      </p:sp>
      <p:sp>
        <p:nvSpPr>
          <p:cNvPr id="18" name="Content Placeholder 51"/>
          <p:cNvSpPr>
            <a:spLocks noGrp="1"/>
          </p:cNvSpPr>
          <p:nvPr>
            <p:ph sz="quarter" idx="13" hasCustomPrompt="1"/>
          </p:nvPr>
        </p:nvSpPr>
        <p:spPr>
          <a:xfrm>
            <a:off x="9234855" y="6496771"/>
            <a:ext cx="765927" cy="261221"/>
          </a:xfrm>
          <a:prstGeom prst="rect">
            <a:avLst/>
          </a:prstGeom>
        </p:spPr>
        <p:txBody>
          <a:bodyPr>
            <a:noAutofit/>
          </a:bodyPr>
          <a:lstStyle>
            <a:lvl1pPr marL="0" indent="0" algn="r">
              <a:buFontTx/>
              <a:buNone/>
              <a:defRPr sz="900" cap="all" spc="150" normalizeH="0" baseline="0">
                <a:solidFill>
                  <a:schemeClr val="bg2">
                    <a:lumMod val="40000"/>
                    <a:lumOff val="60000"/>
                  </a:schemeClr>
                </a:solidFill>
                <a:latin typeface="Acherus Grotesque Regular" charset="0"/>
              </a:defRPr>
            </a:lvl1pPr>
            <a:lvl2pPr marL="342900" indent="0">
              <a:buFontTx/>
              <a:buNone/>
              <a:defRPr sz="1050" cap="all" spc="150" normalizeH="0" baseline="0">
                <a:latin typeface="Acherus Grotesque Regular" charset="0"/>
              </a:defRPr>
            </a:lvl2pPr>
            <a:lvl3pPr marL="685800" indent="0">
              <a:buFontTx/>
              <a:buNone/>
              <a:defRPr sz="1050" cap="all" spc="150" normalizeH="0" baseline="0">
                <a:latin typeface="Acherus Grotesque Regular" charset="0"/>
              </a:defRPr>
            </a:lvl3pPr>
            <a:lvl4pPr marL="1028700" indent="0">
              <a:buFontTx/>
              <a:buNone/>
              <a:defRPr sz="1050" cap="all" spc="150" normalizeH="0" baseline="0">
                <a:latin typeface="Acherus Grotesque Regular" charset="0"/>
              </a:defRPr>
            </a:lvl4pPr>
            <a:lvl5pPr marL="1371600" indent="0">
              <a:buFontTx/>
              <a:buNone/>
              <a:defRPr sz="1050" cap="all" spc="150" normalizeH="0" baseline="0">
                <a:latin typeface="Acherus Grotesque Regular" charset="0"/>
              </a:defRPr>
            </a:lvl5pPr>
          </a:lstStyle>
          <a:p>
            <a:pPr lvl="0"/>
            <a:r>
              <a:rPr lang="en-US" dirty="0"/>
              <a:t>01</a:t>
            </a:r>
          </a:p>
        </p:txBody>
      </p:sp>
    </p:spTree>
    <p:extLst>
      <p:ext uri="{BB962C8B-B14F-4D97-AF65-F5344CB8AC3E}">
        <p14:creationId xmlns:p14="http://schemas.microsoft.com/office/powerpoint/2010/main" val="2752479622"/>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Header + body text + graphic (grey)">
    <p:spTree>
      <p:nvGrpSpPr>
        <p:cNvPr id="1" name=""/>
        <p:cNvGrpSpPr/>
        <p:nvPr/>
      </p:nvGrpSpPr>
      <p:grpSpPr>
        <a:xfrm>
          <a:off x="0" y="0"/>
          <a:ext cx="0" cy="0"/>
          <a:chOff x="0" y="0"/>
          <a:chExt cx="0" cy="0"/>
        </a:xfrm>
      </p:grpSpPr>
      <p:sp>
        <p:nvSpPr>
          <p:cNvPr id="16" name="Rectangle"/>
          <p:cNvSpPr/>
          <p:nvPr userDrawn="1"/>
        </p:nvSpPr>
        <p:spPr>
          <a:xfrm>
            <a:off x="-1" y="0"/>
            <a:ext cx="5095261" cy="6879154"/>
          </a:xfrm>
          <a:prstGeom prst="rect">
            <a:avLst/>
          </a:prstGeom>
          <a:solidFill>
            <a:schemeClr val="accent3">
              <a:lumMod val="20000"/>
              <a:lumOff val="80000"/>
            </a:schemeClr>
          </a:solidFill>
          <a:ln w="12700">
            <a:miter lim="400000"/>
          </a:ln>
        </p:spPr>
        <p:txBody>
          <a:bodyPr lIns="34289" rIns="34289" anchor="ctr"/>
          <a:lstStyle/>
          <a:p>
            <a:pPr>
              <a:defRPr>
                <a:solidFill>
                  <a:schemeClr val="accent2"/>
                </a:solidFill>
              </a:defRPr>
            </a:pPr>
            <a:endParaRPr/>
          </a:p>
        </p:txBody>
      </p:sp>
      <p:sp>
        <p:nvSpPr>
          <p:cNvPr id="7" name="Text Placeholder 6"/>
          <p:cNvSpPr>
            <a:spLocks noGrp="1"/>
          </p:cNvSpPr>
          <p:nvPr>
            <p:ph type="body" sz="quarter" idx="10" hasCustomPrompt="1"/>
          </p:nvPr>
        </p:nvSpPr>
        <p:spPr>
          <a:xfrm>
            <a:off x="895903" y="1512227"/>
            <a:ext cx="3714751" cy="642938"/>
          </a:xfrm>
          <a:prstGeom prst="rect">
            <a:avLst/>
          </a:prstGeom>
        </p:spPr>
        <p:txBody>
          <a:bodyPr>
            <a:noAutofit/>
          </a:bodyPr>
          <a:lstStyle>
            <a:lvl1pPr marL="0" marR="0" indent="0" algn="l" defTabSz="685800" rtl="0" fontAlgn="auto" latinLnBrk="0" hangingPunct="0">
              <a:lnSpc>
                <a:spcPts val="1575"/>
              </a:lnSpc>
              <a:spcBef>
                <a:spcPts val="0"/>
              </a:spcBef>
              <a:spcAft>
                <a:spcPts val="0"/>
              </a:spcAft>
              <a:buClrTx/>
              <a:buSzTx/>
              <a:buFontTx/>
              <a:buNone/>
              <a:tabLst/>
              <a:defRPr kumimoji="0" lang="en-US" sz="1050" b="0" i="0" u="none" strike="noStrike" cap="all" spc="150" normalizeH="0" baseline="0" dirty="0" smtClean="0">
                <a:ln>
                  <a:noFill/>
                </a:ln>
                <a:solidFill>
                  <a:schemeClr val="accent1"/>
                </a:solidFill>
                <a:effectLst/>
                <a:uFillTx/>
                <a:latin typeface="Acherus Grotesque Regular"/>
                <a:ea typeface="Acherus Grotesque Regular"/>
                <a:cs typeface="Acherus Grotesque Regular"/>
                <a:sym typeface="Acherus Grotesque"/>
              </a:defRPr>
            </a:lvl1pPr>
            <a:lvl2pPr marL="0" marR="0" indent="0" algn="l" defTabSz="685800" rtl="0" fontAlgn="auto" latinLnBrk="0" hangingPunct="0">
              <a:lnSpc>
                <a:spcPts val="1575"/>
              </a:lnSpc>
              <a:spcBef>
                <a:spcPts val="0"/>
              </a:spcBef>
              <a:spcAft>
                <a:spcPts val="0"/>
              </a:spcAft>
              <a:buClrTx/>
              <a:buSzTx/>
              <a:buFontTx/>
              <a:buNone/>
              <a:tabLst/>
              <a:defRPr kumimoji="0" lang="en-US" sz="1050" b="0" i="0" u="none" strike="noStrike" cap="none" spc="150" normalizeH="0" baseline="0" dirty="0" smtClean="0">
                <a:ln>
                  <a:noFill/>
                </a:ln>
                <a:solidFill>
                  <a:schemeClr val="accent1"/>
                </a:solidFill>
                <a:effectLst/>
                <a:uFillTx/>
                <a:latin typeface="Acherus Grotesque Regular"/>
                <a:ea typeface="Acherus Grotesque Regular"/>
                <a:cs typeface="Acherus Grotesque Regular"/>
                <a:sym typeface="Acherus Grotesque"/>
              </a:defRPr>
            </a:lvl2pPr>
            <a:lvl3pPr marL="0" marR="0" indent="0" algn="l" defTabSz="685800" rtl="0" fontAlgn="auto" latinLnBrk="0" hangingPunct="0">
              <a:lnSpc>
                <a:spcPts val="1575"/>
              </a:lnSpc>
              <a:spcBef>
                <a:spcPts val="0"/>
              </a:spcBef>
              <a:spcAft>
                <a:spcPts val="0"/>
              </a:spcAft>
              <a:buClrTx/>
              <a:buSzTx/>
              <a:buFontTx/>
              <a:buNone/>
              <a:tabLst/>
              <a:defRPr kumimoji="0" lang="en-US" sz="1050" b="0" i="0" u="none" strike="noStrike" cap="none" spc="150" normalizeH="0" baseline="0" dirty="0" smtClean="0">
                <a:ln>
                  <a:noFill/>
                </a:ln>
                <a:solidFill>
                  <a:schemeClr val="accent1"/>
                </a:solidFill>
                <a:effectLst/>
                <a:uFillTx/>
                <a:latin typeface="Acherus Grotesque Regular"/>
                <a:ea typeface="Acherus Grotesque Regular"/>
                <a:cs typeface="Acherus Grotesque Regular"/>
                <a:sym typeface="Acherus Grotesque"/>
              </a:defRPr>
            </a:lvl3pPr>
            <a:lvl4pPr marL="0" marR="0" indent="0" algn="l" defTabSz="685800" rtl="0" fontAlgn="auto" latinLnBrk="0" hangingPunct="0">
              <a:lnSpc>
                <a:spcPts val="1575"/>
              </a:lnSpc>
              <a:spcBef>
                <a:spcPts val="0"/>
              </a:spcBef>
              <a:spcAft>
                <a:spcPts val="0"/>
              </a:spcAft>
              <a:buClrTx/>
              <a:buSzTx/>
              <a:buFontTx/>
              <a:buNone/>
              <a:tabLst/>
              <a:defRPr kumimoji="0" lang="en-US" sz="1050" b="0" i="0" u="none" strike="noStrike" cap="none" spc="150" normalizeH="0" baseline="0" dirty="0" smtClean="0">
                <a:ln>
                  <a:noFill/>
                </a:ln>
                <a:solidFill>
                  <a:schemeClr val="accent1"/>
                </a:solidFill>
                <a:effectLst/>
                <a:uFillTx/>
                <a:latin typeface="Acherus Grotesque Regular"/>
                <a:ea typeface="Acherus Grotesque Regular"/>
                <a:cs typeface="Acherus Grotesque Regular"/>
                <a:sym typeface="Acherus Grotesque"/>
              </a:defRPr>
            </a:lvl4pPr>
            <a:lvl5pPr marL="0" marR="0" indent="0" algn="l" defTabSz="685800" rtl="0" fontAlgn="auto" latinLnBrk="0" hangingPunct="0">
              <a:lnSpc>
                <a:spcPts val="1575"/>
              </a:lnSpc>
              <a:spcBef>
                <a:spcPts val="0"/>
              </a:spcBef>
              <a:spcAft>
                <a:spcPts val="0"/>
              </a:spcAft>
              <a:buClrTx/>
              <a:buSzTx/>
              <a:buFontTx/>
              <a:buNone/>
              <a:tabLst/>
              <a:defRPr kumimoji="0" lang="en-US" sz="1050" b="0" i="0" u="none" strike="noStrike" cap="none" spc="150" normalizeH="0" baseline="0" dirty="0">
                <a:ln>
                  <a:noFill/>
                </a:ln>
                <a:solidFill>
                  <a:schemeClr val="accent1"/>
                </a:solidFill>
                <a:effectLst/>
                <a:uFillTx/>
                <a:latin typeface="Acherus Grotesque Regular"/>
                <a:ea typeface="Acherus Grotesque Regular"/>
                <a:cs typeface="Acherus Grotesque Regular"/>
                <a:sym typeface="Acherus Grotesque"/>
              </a:defRPr>
            </a:lvl5pPr>
          </a:lstStyle>
          <a:p>
            <a:pPr lvl="0"/>
            <a:r>
              <a:rPr lang="en-US" dirty="0"/>
              <a:t>Place </a:t>
            </a:r>
            <a:r>
              <a:rPr lang="en-US"/>
              <a:t>a short header sentence here</a:t>
            </a:r>
            <a:endParaRPr lang="en-US" dirty="0"/>
          </a:p>
        </p:txBody>
      </p:sp>
      <p:sp>
        <p:nvSpPr>
          <p:cNvPr id="9" name="Content Placeholder 8"/>
          <p:cNvSpPr>
            <a:spLocks noGrp="1"/>
          </p:cNvSpPr>
          <p:nvPr>
            <p:ph sz="quarter" idx="11" hasCustomPrompt="1"/>
          </p:nvPr>
        </p:nvSpPr>
        <p:spPr>
          <a:xfrm>
            <a:off x="895903" y="2155165"/>
            <a:ext cx="2800351" cy="3643312"/>
          </a:xfrm>
          <a:prstGeom prst="rect">
            <a:avLst/>
          </a:prstGeom>
        </p:spPr>
        <p:txBody>
          <a:bodyPr/>
          <a:lstStyle>
            <a:lvl1pPr marL="0" marR="0" indent="0" algn="l" defTabSz="685800" rtl="0" fontAlgn="auto" latinLnBrk="0" hangingPunct="0">
              <a:lnSpc>
                <a:spcPts val="1800"/>
              </a:lnSpc>
              <a:spcBef>
                <a:spcPts val="0"/>
              </a:spcBef>
              <a:spcAft>
                <a:spcPts val="0"/>
              </a:spcAft>
              <a:buClrTx/>
              <a:buSzTx/>
              <a:buFontTx/>
              <a:buNone/>
              <a:tabLst/>
              <a:defRPr kumimoji="0" lang="en-US" sz="900" b="0" i="0" u="none" strike="noStrike" kern="1200" cap="none" spc="0" normalizeH="0" baseline="0" smtClean="0">
                <a:ln>
                  <a:noFill/>
                </a:ln>
                <a:solidFill>
                  <a:srgbClr val="585C5E"/>
                </a:solidFill>
                <a:effectLst/>
                <a:uFillTx/>
                <a:latin typeface="Crimson Text Roman"/>
                <a:ea typeface="Crimson Text Roman"/>
                <a:cs typeface="Crimson Text Roman"/>
                <a:sym typeface="Crimson Text Roman"/>
              </a:defRPr>
            </a:lvl1pPr>
            <a:lvl2pPr marL="0" marR="0" indent="0" algn="l" defTabSz="685800" rtl="0" fontAlgn="auto" latinLnBrk="0" hangingPunct="0">
              <a:lnSpc>
                <a:spcPts val="1350"/>
              </a:lnSpc>
              <a:spcBef>
                <a:spcPts val="0"/>
              </a:spcBef>
              <a:spcAft>
                <a:spcPts val="0"/>
              </a:spcAft>
              <a:buClrTx/>
              <a:buSzTx/>
              <a:buFontTx/>
              <a:buNone/>
              <a:tabLst/>
              <a:defRPr kumimoji="0" lang="en-US" sz="900" b="0" i="0" u="none" strike="noStrike" kern="1200" cap="none" spc="0" normalizeH="0" baseline="0" smtClean="0">
                <a:ln>
                  <a:noFill/>
                </a:ln>
                <a:solidFill>
                  <a:srgbClr val="585C5E"/>
                </a:solidFill>
                <a:effectLst/>
                <a:uFillTx/>
                <a:latin typeface="Crimson Text Roman"/>
                <a:ea typeface="Crimson Text Roman"/>
                <a:cs typeface="Crimson Text Roman"/>
                <a:sym typeface="Crimson Text Roman"/>
              </a:defRPr>
            </a:lvl2pPr>
            <a:lvl3pPr marL="0" marR="0" indent="0" algn="l" defTabSz="685800" rtl="0" fontAlgn="auto" latinLnBrk="0" hangingPunct="0">
              <a:lnSpc>
                <a:spcPts val="1350"/>
              </a:lnSpc>
              <a:spcBef>
                <a:spcPts val="0"/>
              </a:spcBef>
              <a:spcAft>
                <a:spcPts val="0"/>
              </a:spcAft>
              <a:buClrTx/>
              <a:buSzTx/>
              <a:buFontTx/>
              <a:buNone/>
              <a:tabLst/>
              <a:defRPr kumimoji="0" lang="en-US" sz="900" b="0" i="0" u="none" strike="noStrike" kern="1200" cap="none" spc="0" normalizeH="0" baseline="0" smtClean="0">
                <a:ln>
                  <a:noFill/>
                </a:ln>
                <a:solidFill>
                  <a:srgbClr val="585C5E"/>
                </a:solidFill>
                <a:effectLst/>
                <a:uFillTx/>
                <a:latin typeface="Crimson Text Roman"/>
                <a:ea typeface="Crimson Text Roman"/>
                <a:cs typeface="Crimson Text Roman"/>
                <a:sym typeface="Crimson Text Roman"/>
              </a:defRPr>
            </a:lvl3pPr>
            <a:lvl4pPr marL="0" marR="0" indent="0" algn="l" defTabSz="685800" rtl="0" fontAlgn="auto" latinLnBrk="0" hangingPunct="0">
              <a:lnSpc>
                <a:spcPts val="1350"/>
              </a:lnSpc>
              <a:spcBef>
                <a:spcPts val="0"/>
              </a:spcBef>
              <a:spcAft>
                <a:spcPts val="0"/>
              </a:spcAft>
              <a:buClrTx/>
              <a:buSzTx/>
              <a:buFontTx/>
              <a:buNone/>
              <a:tabLst/>
              <a:defRPr kumimoji="0" lang="en-US" sz="900" b="0" i="0" u="none" strike="noStrike" kern="1200" cap="none" spc="0" normalizeH="0" baseline="0" smtClean="0">
                <a:ln>
                  <a:noFill/>
                </a:ln>
                <a:solidFill>
                  <a:srgbClr val="585C5E"/>
                </a:solidFill>
                <a:effectLst/>
                <a:uFillTx/>
                <a:latin typeface="Crimson Text Roman"/>
                <a:ea typeface="Crimson Text Roman"/>
                <a:cs typeface="Crimson Text Roman"/>
                <a:sym typeface="Crimson Text Roman"/>
              </a:defRPr>
            </a:lvl4pPr>
          </a:lstStyle>
          <a:p>
            <a:pPr>
              <a:lnSpc>
                <a:spcPts val="1800"/>
              </a:lnSpc>
            </a:pPr>
            <a:r>
              <a:rPr lang="en-US" kern="1200" dirty="0" err="1"/>
              <a:t>Lorem</a:t>
            </a:r>
            <a:r>
              <a:rPr lang="en-US" kern="1200" dirty="0"/>
              <a:t> </a:t>
            </a:r>
            <a:r>
              <a:rPr lang="en-US" kern="1200" dirty="0" err="1"/>
              <a:t>ipsum</a:t>
            </a:r>
            <a:r>
              <a:rPr lang="en-US" kern="1200" dirty="0"/>
              <a:t> dolor sit </a:t>
            </a:r>
            <a:r>
              <a:rPr lang="en-US" kern="1200" dirty="0" err="1"/>
              <a:t>amet</a:t>
            </a:r>
            <a:r>
              <a:rPr lang="en-US" kern="1200" dirty="0"/>
              <a:t>, </a:t>
            </a:r>
            <a:r>
              <a:rPr lang="en-US" kern="1200" dirty="0" err="1"/>
              <a:t>consectetuer</a:t>
            </a:r>
            <a:r>
              <a:rPr lang="en-US" kern="1200" dirty="0"/>
              <a:t> </a:t>
            </a:r>
            <a:r>
              <a:rPr lang="en-US" kern="1200" dirty="0" err="1"/>
              <a:t>adipiscing</a:t>
            </a:r>
            <a:r>
              <a:rPr lang="en-US" kern="1200" dirty="0"/>
              <a:t> </a:t>
            </a:r>
            <a:r>
              <a:rPr lang="en-US" kern="1200" dirty="0" err="1"/>
              <a:t>elit</a:t>
            </a:r>
            <a:r>
              <a:rPr lang="en-US" kern="1200" dirty="0"/>
              <a:t>, </a:t>
            </a:r>
            <a:r>
              <a:rPr lang="en-US" kern="1200" dirty="0" err="1"/>
              <a:t>sed</a:t>
            </a:r>
            <a:r>
              <a:rPr lang="en-US" kern="1200" dirty="0"/>
              <a:t> </a:t>
            </a:r>
            <a:r>
              <a:rPr lang="en-US" kern="1200" dirty="0" err="1"/>
              <a:t>diam</a:t>
            </a:r>
            <a:r>
              <a:rPr lang="en-US" kern="1200" dirty="0"/>
              <a:t> </a:t>
            </a:r>
            <a:r>
              <a:rPr lang="en-US" kern="1200" dirty="0" err="1"/>
              <a:t>nonummy</a:t>
            </a:r>
            <a:r>
              <a:rPr lang="en-US" kern="1200" dirty="0"/>
              <a:t> </a:t>
            </a:r>
            <a:r>
              <a:rPr lang="en-US" kern="1200" dirty="0" err="1"/>
              <a:t>nibh</a:t>
            </a:r>
            <a:r>
              <a:rPr lang="en-US" kern="1200" dirty="0"/>
              <a:t> </a:t>
            </a:r>
            <a:r>
              <a:rPr lang="en-US" kern="1200" dirty="0" err="1"/>
              <a:t>euismod</a:t>
            </a:r>
            <a:r>
              <a:rPr lang="en-US" kern="1200" dirty="0"/>
              <a:t> </a:t>
            </a:r>
            <a:r>
              <a:rPr lang="en-US" kern="1200" dirty="0" err="1"/>
              <a:t>tincidunt</a:t>
            </a:r>
            <a:r>
              <a:rPr lang="en-US" kern="1200" dirty="0"/>
              <a:t> </a:t>
            </a:r>
            <a:r>
              <a:rPr lang="en-US" kern="1200" dirty="0" err="1"/>
              <a:t>ut</a:t>
            </a:r>
            <a:r>
              <a:rPr lang="en-US" kern="1200" dirty="0"/>
              <a:t> </a:t>
            </a:r>
            <a:r>
              <a:rPr lang="en-US" kern="1200" dirty="0" err="1"/>
              <a:t>laoreet</a:t>
            </a:r>
            <a:r>
              <a:rPr lang="en-US" kern="1200" dirty="0"/>
              <a:t> </a:t>
            </a:r>
            <a:r>
              <a:rPr lang="en-US" kern="1200" dirty="0" err="1"/>
              <a:t>dolore</a:t>
            </a:r>
            <a:r>
              <a:rPr lang="en-US" kern="1200" dirty="0"/>
              <a:t> magna </a:t>
            </a:r>
            <a:r>
              <a:rPr lang="en-US" kern="1200" dirty="0" err="1"/>
              <a:t>aliquam</a:t>
            </a:r>
            <a:r>
              <a:rPr lang="en-US" kern="1200" dirty="0"/>
              <a:t> </a:t>
            </a:r>
            <a:r>
              <a:rPr lang="en-US" kern="1200" dirty="0" err="1"/>
              <a:t>erat</a:t>
            </a:r>
            <a:r>
              <a:rPr lang="en-US" kern="1200" dirty="0"/>
              <a:t> </a:t>
            </a:r>
            <a:r>
              <a:rPr lang="en-US" kern="1200" dirty="0" err="1"/>
              <a:t>volutpat</a:t>
            </a:r>
            <a:r>
              <a:rPr lang="en-US" kern="1200" dirty="0"/>
              <a:t>. </a:t>
            </a:r>
            <a:r>
              <a:rPr lang="en-US" kern="1200" dirty="0" err="1"/>
              <a:t>Ut</a:t>
            </a:r>
            <a:r>
              <a:rPr lang="en-US" kern="1200" dirty="0"/>
              <a:t> </a:t>
            </a:r>
            <a:r>
              <a:rPr lang="en-US" kern="1200" dirty="0" err="1"/>
              <a:t>wisi</a:t>
            </a:r>
            <a:r>
              <a:rPr lang="en-US" kern="1200" dirty="0"/>
              <a:t> </a:t>
            </a:r>
            <a:r>
              <a:rPr lang="en-US" kern="1200" dirty="0" err="1"/>
              <a:t>enim</a:t>
            </a:r>
            <a:r>
              <a:rPr lang="en-US" kern="1200" dirty="0"/>
              <a:t> ad minim </a:t>
            </a:r>
            <a:r>
              <a:rPr lang="en-US" kern="1200" dirty="0" err="1"/>
              <a:t>veniam</a:t>
            </a:r>
            <a:r>
              <a:rPr lang="en-US" kern="1200" dirty="0"/>
              <a:t>, </a:t>
            </a:r>
            <a:r>
              <a:rPr lang="en-US" kern="1200" dirty="0" err="1"/>
              <a:t>quis</a:t>
            </a:r>
            <a:r>
              <a:rPr lang="en-US" kern="1200" dirty="0"/>
              <a:t> </a:t>
            </a:r>
            <a:r>
              <a:rPr lang="en-US" kern="1200" dirty="0" err="1"/>
              <a:t>nostrud</a:t>
            </a:r>
            <a:r>
              <a:rPr lang="en-US" kern="1200" dirty="0"/>
              <a:t> </a:t>
            </a:r>
            <a:r>
              <a:rPr lang="en-US" kern="1200" dirty="0" err="1"/>
              <a:t>exerci</a:t>
            </a:r>
            <a:r>
              <a:rPr lang="en-US" kern="1200" dirty="0"/>
              <a:t> </a:t>
            </a:r>
            <a:r>
              <a:rPr lang="en-US" kern="1200" dirty="0" err="1"/>
              <a:t>tation</a:t>
            </a:r>
            <a:r>
              <a:rPr lang="en-US" kern="1200" dirty="0"/>
              <a:t> </a:t>
            </a:r>
            <a:r>
              <a:rPr lang="en-US" kern="1200" dirty="0" err="1"/>
              <a:t>ullamcorper</a:t>
            </a:r>
            <a:r>
              <a:rPr lang="en-US" kern="1200" dirty="0"/>
              <a:t> </a:t>
            </a:r>
            <a:r>
              <a:rPr lang="en-US" kern="1200" dirty="0" err="1"/>
              <a:t>suscipit</a:t>
            </a:r>
            <a:r>
              <a:rPr lang="en-US" kern="1200" dirty="0"/>
              <a:t> </a:t>
            </a:r>
            <a:r>
              <a:rPr lang="en-US" kern="1200" dirty="0" err="1"/>
              <a:t>lobortis</a:t>
            </a:r>
            <a:r>
              <a:rPr lang="en-US" kern="1200" dirty="0"/>
              <a:t> </a:t>
            </a:r>
            <a:r>
              <a:rPr lang="en-US" kern="1200" dirty="0" err="1"/>
              <a:t>nisl</a:t>
            </a:r>
            <a:r>
              <a:rPr lang="en-US" kern="1200" dirty="0"/>
              <a:t> </a:t>
            </a:r>
            <a:r>
              <a:rPr lang="en-US" kern="1200" dirty="0" err="1"/>
              <a:t>ut</a:t>
            </a:r>
            <a:r>
              <a:rPr lang="en-US" kern="1200" dirty="0"/>
              <a:t> </a:t>
            </a:r>
            <a:r>
              <a:rPr lang="en-US" kern="1200" dirty="0" err="1"/>
              <a:t>aliquip</a:t>
            </a:r>
            <a:r>
              <a:rPr lang="en-US" kern="1200" dirty="0"/>
              <a:t> ex </a:t>
            </a:r>
            <a:r>
              <a:rPr lang="en-US" kern="1200" dirty="0" err="1"/>
              <a:t>ea</a:t>
            </a:r>
            <a:r>
              <a:rPr lang="en-US" kern="1200" dirty="0"/>
              <a:t> </a:t>
            </a:r>
            <a:r>
              <a:rPr lang="en-US" kern="1200" dirty="0" err="1"/>
              <a:t>commodo</a:t>
            </a:r>
            <a:r>
              <a:rPr lang="en-US" kern="1200" dirty="0"/>
              <a:t> </a:t>
            </a:r>
            <a:r>
              <a:rPr lang="en-US" kern="1200" dirty="0" err="1"/>
              <a:t>consequat</a:t>
            </a:r>
            <a:r>
              <a:rPr lang="en-US" kern="1200" dirty="0"/>
              <a:t>. </a:t>
            </a:r>
            <a:r>
              <a:rPr lang="en-US" kern="1200" dirty="0" err="1"/>
              <a:t>Duis</a:t>
            </a:r>
            <a:r>
              <a:rPr lang="en-US" kern="1200" dirty="0"/>
              <a:t> </a:t>
            </a:r>
            <a:r>
              <a:rPr lang="en-US" kern="1200" dirty="0" err="1"/>
              <a:t>autem</a:t>
            </a:r>
            <a:r>
              <a:rPr lang="en-US" kern="1200" dirty="0"/>
              <a:t> </a:t>
            </a:r>
            <a:r>
              <a:rPr lang="en-US" kern="1200" dirty="0" err="1"/>
              <a:t>vel</a:t>
            </a:r>
            <a:r>
              <a:rPr lang="en-US" kern="1200" dirty="0"/>
              <a:t> </a:t>
            </a:r>
            <a:r>
              <a:rPr lang="en-US" kern="1200" dirty="0" err="1"/>
              <a:t>eum</a:t>
            </a:r>
            <a:r>
              <a:rPr lang="en-US" kern="1200" dirty="0"/>
              <a:t> </a:t>
            </a:r>
            <a:r>
              <a:rPr lang="en-US" kern="1200" dirty="0" err="1"/>
              <a:t>iriure</a:t>
            </a:r>
            <a:r>
              <a:rPr lang="en-US" kern="1200" dirty="0"/>
              <a:t> dolor in </a:t>
            </a:r>
            <a:r>
              <a:rPr lang="en-US" kern="1200" dirty="0" err="1"/>
              <a:t>hendrerit</a:t>
            </a:r>
            <a:r>
              <a:rPr lang="en-US" kern="1200" dirty="0"/>
              <a:t> in </a:t>
            </a:r>
            <a:r>
              <a:rPr lang="en-US" kern="1200" dirty="0" err="1"/>
              <a:t>vulputate</a:t>
            </a:r>
            <a:r>
              <a:rPr lang="en-US" kern="1200" dirty="0"/>
              <a:t> </a:t>
            </a:r>
            <a:r>
              <a:rPr lang="en-US" kern="1200" dirty="0" err="1"/>
              <a:t>velit</a:t>
            </a:r>
            <a:r>
              <a:rPr lang="en-US" kern="1200" dirty="0"/>
              <a:t> </a:t>
            </a:r>
            <a:r>
              <a:rPr lang="en-US" kern="1200" dirty="0" err="1"/>
              <a:t>esse</a:t>
            </a:r>
            <a:r>
              <a:rPr lang="en-US" kern="1200" dirty="0"/>
              <a:t> </a:t>
            </a:r>
            <a:r>
              <a:rPr lang="en-US" kern="1200" dirty="0" err="1"/>
              <a:t>molestie</a:t>
            </a:r>
            <a:r>
              <a:rPr lang="en-US" kern="1200" dirty="0"/>
              <a:t> </a:t>
            </a:r>
            <a:r>
              <a:rPr lang="en-US" kern="1200" dirty="0" err="1"/>
              <a:t>consequat</a:t>
            </a:r>
            <a:r>
              <a:rPr lang="en-US" kern="1200" dirty="0"/>
              <a:t>, </a:t>
            </a:r>
            <a:r>
              <a:rPr lang="en-US" kern="1200" dirty="0" err="1"/>
              <a:t>vel</a:t>
            </a:r>
            <a:r>
              <a:rPr lang="en-US" kern="1200" dirty="0"/>
              <a:t> </a:t>
            </a:r>
            <a:r>
              <a:rPr lang="en-US" kern="1200" dirty="0" err="1"/>
              <a:t>illum</a:t>
            </a:r>
            <a:r>
              <a:rPr lang="en-US" kern="1200" dirty="0"/>
              <a:t> </a:t>
            </a:r>
            <a:r>
              <a:rPr lang="en-US" kern="1200" dirty="0" err="1"/>
              <a:t>dolore</a:t>
            </a:r>
            <a:r>
              <a:rPr lang="en-US" kern="1200" dirty="0"/>
              <a:t> </a:t>
            </a:r>
            <a:r>
              <a:rPr lang="en-US" kern="1200" dirty="0" err="1"/>
              <a:t>eu</a:t>
            </a:r>
            <a:r>
              <a:rPr lang="en-US" kern="1200" dirty="0"/>
              <a:t> </a:t>
            </a:r>
            <a:r>
              <a:rPr lang="en-US" kern="1200" dirty="0" err="1"/>
              <a:t>feugiat</a:t>
            </a:r>
            <a:r>
              <a:rPr lang="en-US" kern="1200" dirty="0"/>
              <a:t> </a:t>
            </a:r>
            <a:r>
              <a:rPr lang="en-US" kern="1200" dirty="0" err="1"/>
              <a:t>nulla</a:t>
            </a:r>
            <a:r>
              <a:rPr lang="en-US" kern="1200" dirty="0"/>
              <a:t> </a:t>
            </a:r>
            <a:r>
              <a:rPr lang="en-US" kern="1200" dirty="0" err="1"/>
              <a:t>facilisis</a:t>
            </a:r>
            <a:r>
              <a:rPr lang="en-US" kern="1200" dirty="0"/>
              <a:t> at </a:t>
            </a:r>
            <a:r>
              <a:rPr lang="en-US" kern="1200" dirty="0" err="1"/>
              <a:t>vero</a:t>
            </a:r>
            <a:r>
              <a:rPr lang="en-US" kern="1200" dirty="0"/>
              <a:t> </a:t>
            </a:r>
            <a:r>
              <a:rPr lang="en-US" kern="1200" dirty="0" err="1"/>
              <a:t>eros</a:t>
            </a:r>
            <a:r>
              <a:rPr lang="en-US" kern="1200" dirty="0"/>
              <a:t> et </a:t>
            </a:r>
            <a:r>
              <a:rPr lang="en-US" kern="1200" dirty="0" err="1"/>
              <a:t>accumsan</a:t>
            </a:r>
            <a:r>
              <a:rPr lang="en-US" kern="1200" dirty="0"/>
              <a:t> et </a:t>
            </a:r>
            <a:r>
              <a:rPr lang="en-US" kern="1200" dirty="0" err="1"/>
              <a:t>iusto</a:t>
            </a:r>
            <a:r>
              <a:rPr lang="en-US" kern="1200" dirty="0"/>
              <a:t> </a:t>
            </a:r>
            <a:r>
              <a:rPr lang="en-US" kern="1200" dirty="0" err="1"/>
              <a:t>odio</a:t>
            </a:r>
            <a:r>
              <a:rPr lang="en-US" kern="1200" dirty="0"/>
              <a:t> </a:t>
            </a:r>
            <a:r>
              <a:rPr lang="en-US" kern="1200" dirty="0" err="1"/>
              <a:t>dignissim</a:t>
            </a:r>
            <a:r>
              <a:rPr lang="en-US" kern="1200" dirty="0"/>
              <a:t> qui </a:t>
            </a:r>
            <a:r>
              <a:rPr lang="en-US" kern="1200" dirty="0" err="1"/>
              <a:t>blandit</a:t>
            </a:r>
            <a:r>
              <a:rPr lang="en-US" kern="1200" dirty="0"/>
              <a:t> </a:t>
            </a:r>
            <a:r>
              <a:rPr lang="en-US" kern="1200" dirty="0" err="1"/>
              <a:t>praesent</a:t>
            </a:r>
            <a:r>
              <a:rPr lang="en-US" kern="1200" dirty="0"/>
              <a:t> </a:t>
            </a:r>
            <a:r>
              <a:rPr lang="en-US" kern="1200" dirty="0" err="1"/>
              <a:t>luptatum</a:t>
            </a:r>
            <a:r>
              <a:rPr lang="en-US" kern="1200" dirty="0"/>
              <a:t> </a:t>
            </a:r>
            <a:r>
              <a:rPr lang="en-US" kern="1200" dirty="0" err="1"/>
              <a:t>zzril</a:t>
            </a:r>
            <a:r>
              <a:rPr lang="en-US" kern="1200" dirty="0"/>
              <a:t> </a:t>
            </a:r>
            <a:r>
              <a:rPr lang="en-US" kern="1200" dirty="0" err="1"/>
              <a:t>delenit</a:t>
            </a:r>
            <a:r>
              <a:rPr lang="en-US" kern="1200" dirty="0"/>
              <a:t> </a:t>
            </a:r>
            <a:r>
              <a:rPr lang="en-US" kern="1200" dirty="0" err="1"/>
              <a:t>augue</a:t>
            </a:r>
            <a:r>
              <a:rPr lang="en-US" kern="1200" dirty="0"/>
              <a:t> </a:t>
            </a:r>
            <a:r>
              <a:rPr lang="en-US" kern="1200" dirty="0" err="1"/>
              <a:t>duis</a:t>
            </a:r>
            <a:r>
              <a:rPr lang="en-US" kern="1200" dirty="0"/>
              <a:t>.</a:t>
            </a:r>
          </a:p>
        </p:txBody>
      </p:sp>
      <p:sp>
        <p:nvSpPr>
          <p:cNvPr id="12" name="Title 1"/>
          <p:cNvSpPr/>
          <p:nvPr userDrawn="1"/>
        </p:nvSpPr>
        <p:spPr>
          <a:xfrm>
            <a:off x="9960869" y="6340216"/>
            <a:ext cx="249383" cy="415217"/>
          </a:xfrm>
          <a:prstGeom prst="rect">
            <a:avLst/>
          </a:prstGeom>
          <a:ln w="12700">
            <a:miter lim="400000"/>
          </a:ln>
          <a:extLst>
            <a:ext uri="{C572A759-6A51-4108-AA02-DFA0A04FC94B}">
              <ma14:wrappingTextBoxFlag xmlns:ma14="http://schemas.microsoft.com/office/mac/drawingml/2011/main" xmlns="" val="1"/>
            </a:ext>
          </a:extLst>
        </p:spPr>
        <p:txBody>
          <a:bodyPr lIns="34289" rIns="34289" anchor="b">
            <a:normAutofit/>
          </a:bodyPr>
          <a:lstStyle/>
          <a:p>
            <a:pPr algn="r">
              <a:lnSpc>
                <a:spcPct val="90000"/>
              </a:lnSpc>
              <a:defRPr sz="1400" spc="200">
                <a:solidFill>
                  <a:schemeClr val="accent3"/>
                </a:solidFill>
                <a:latin typeface="Acherus Grotesque Regular"/>
                <a:ea typeface="Acherus Grotesque Regular"/>
                <a:cs typeface="Acherus Grotesque Regular"/>
                <a:sym typeface="Acherus Grotesque"/>
              </a:defRPr>
            </a:pPr>
            <a:r>
              <a:rPr lang="en-US" sz="900" dirty="0">
                <a:solidFill>
                  <a:schemeClr val="accent1"/>
                </a:solidFill>
              </a:rPr>
              <a:t>/</a:t>
            </a:r>
            <a:endParaRPr sz="900" dirty="0">
              <a:solidFill>
                <a:schemeClr val="accent1"/>
              </a:solidFill>
            </a:endParaRPr>
          </a:p>
        </p:txBody>
      </p:sp>
      <p:sp>
        <p:nvSpPr>
          <p:cNvPr id="17" name="Content Placeholder 51"/>
          <p:cNvSpPr>
            <a:spLocks noGrp="1"/>
          </p:cNvSpPr>
          <p:nvPr>
            <p:ph sz="quarter" idx="12" hasCustomPrompt="1"/>
          </p:nvPr>
        </p:nvSpPr>
        <p:spPr>
          <a:xfrm>
            <a:off x="10253116" y="6496767"/>
            <a:ext cx="2232233" cy="257174"/>
          </a:xfrm>
          <a:prstGeom prst="rect">
            <a:avLst/>
          </a:prstGeom>
        </p:spPr>
        <p:txBody>
          <a:bodyPr>
            <a:noAutofit/>
          </a:bodyPr>
          <a:lstStyle>
            <a:lvl1pPr marL="0" indent="0">
              <a:buFontTx/>
              <a:buNone/>
              <a:defRPr sz="900" cap="all" spc="150" normalizeH="0" baseline="0">
                <a:latin typeface="Acherus Grotesque Regular" charset="0"/>
              </a:defRPr>
            </a:lvl1pPr>
            <a:lvl2pPr marL="342900" indent="0">
              <a:buFontTx/>
              <a:buNone/>
              <a:defRPr sz="1050" cap="all" spc="150" normalizeH="0" baseline="0">
                <a:latin typeface="Acherus Grotesque Regular" charset="0"/>
              </a:defRPr>
            </a:lvl2pPr>
            <a:lvl3pPr marL="685800" indent="0">
              <a:buFontTx/>
              <a:buNone/>
              <a:defRPr sz="1050" cap="all" spc="150" normalizeH="0" baseline="0">
                <a:latin typeface="Acherus Grotesque Regular" charset="0"/>
              </a:defRPr>
            </a:lvl3pPr>
            <a:lvl4pPr marL="1028700" indent="0">
              <a:buFontTx/>
              <a:buNone/>
              <a:defRPr sz="1050" cap="all" spc="150" normalizeH="0" baseline="0">
                <a:latin typeface="Acherus Grotesque Regular" charset="0"/>
              </a:defRPr>
            </a:lvl4pPr>
            <a:lvl5pPr marL="1371600" indent="0">
              <a:buFontTx/>
              <a:buNone/>
              <a:defRPr sz="1050" cap="all" spc="150" normalizeH="0" baseline="0">
                <a:latin typeface="Acherus Grotesque Regular" charset="0"/>
              </a:defRPr>
            </a:lvl5pPr>
          </a:lstStyle>
          <a:p>
            <a:pPr lvl="0"/>
            <a:r>
              <a:rPr lang="en-US" dirty="0"/>
              <a:t>Section title</a:t>
            </a:r>
          </a:p>
        </p:txBody>
      </p:sp>
      <p:sp>
        <p:nvSpPr>
          <p:cNvPr id="18" name="Content Placeholder 51"/>
          <p:cNvSpPr>
            <a:spLocks noGrp="1"/>
          </p:cNvSpPr>
          <p:nvPr>
            <p:ph sz="quarter" idx="13" hasCustomPrompt="1"/>
          </p:nvPr>
        </p:nvSpPr>
        <p:spPr>
          <a:xfrm>
            <a:off x="9234855" y="6496771"/>
            <a:ext cx="765927" cy="261221"/>
          </a:xfrm>
          <a:prstGeom prst="rect">
            <a:avLst/>
          </a:prstGeom>
        </p:spPr>
        <p:txBody>
          <a:bodyPr>
            <a:noAutofit/>
          </a:bodyPr>
          <a:lstStyle>
            <a:lvl1pPr marL="0" indent="0" algn="r">
              <a:buFontTx/>
              <a:buNone/>
              <a:defRPr sz="900" cap="all" spc="150" normalizeH="0" baseline="0">
                <a:solidFill>
                  <a:schemeClr val="bg2">
                    <a:lumMod val="40000"/>
                    <a:lumOff val="60000"/>
                  </a:schemeClr>
                </a:solidFill>
                <a:latin typeface="Acherus Grotesque Regular" charset="0"/>
              </a:defRPr>
            </a:lvl1pPr>
            <a:lvl2pPr marL="342900" indent="0">
              <a:buFontTx/>
              <a:buNone/>
              <a:defRPr sz="1050" cap="all" spc="150" normalizeH="0" baseline="0">
                <a:latin typeface="Acherus Grotesque Regular" charset="0"/>
              </a:defRPr>
            </a:lvl2pPr>
            <a:lvl3pPr marL="685800" indent="0">
              <a:buFontTx/>
              <a:buNone/>
              <a:defRPr sz="1050" cap="all" spc="150" normalizeH="0" baseline="0">
                <a:latin typeface="Acherus Grotesque Regular" charset="0"/>
              </a:defRPr>
            </a:lvl3pPr>
            <a:lvl4pPr marL="1028700" indent="0">
              <a:buFontTx/>
              <a:buNone/>
              <a:defRPr sz="1050" cap="all" spc="150" normalizeH="0" baseline="0">
                <a:latin typeface="Acherus Grotesque Regular" charset="0"/>
              </a:defRPr>
            </a:lvl4pPr>
            <a:lvl5pPr marL="1371600" indent="0">
              <a:buFontTx/>
              <a:buNone/>
              <a:defRPr sz="1050" cap="all" spc="150" normalizeH="0" baseline="0">
                <a:latin typeface="Acherus Grotesque Regular" charset="0"/>
              </a:defRPr>
            </a:lvl5pPr>
          </a:lstStyle>
          <a:p>
            <a:pPr lvl="0"/>
            <a:r>
              <a:rPr lang="en-US" dirty="0"/>
              <a:t>01</a:t>
            </a:r>
          </a:p>
        </p:txBody>
      </p:sp>
    </p:spTree>
    <p:extLst>
      <p:ext uri="{BB962C8B-B14F-4D97-AF65-F5344CB8AC3E}">
        <p14:creationId xmlns:p14="http://schemas.microsoft.com/office/powerpoint/2010/main" val="3853113325"/>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lurb + text with picture">
    <p:spTree>
      <p:nvGrpSpPr>
        <p:cNvPr id="1" name=""/>
        <p:cNvGrpSpPr/>
        <p:nvPr/>
      </p:nvGrpSpPr>
      <p:grpSpPr>
        <a:xfrm>
          <a:off x="0" y="0"/>
          <a:ext cx="0" cy="0"/>
          <a:chOff x="0" y="0"/>
          <a:chExt cx="0" cy="0"/>
        </a:xfrm>
      </p:grpSpPr>
      <p:sp>
        <p:nvSpPr>
          <p:cNvPr id="25" name="Picture Placeholder 30"/>
          <p:cNvSpPr>
            <a:spLocks noGrp="1"/>
          </p:cNvSpPr>
          <p:nvPr>
            <p:ph type="pic" sz="quarter" idx="10" hasCustomPrompt="1"/>
          </p:nvPr>
        </p:nvSpPr>
        <p:spPr>
          <a:xfrm>
            <a:off x="0" y="0"/>
            <a:ext cx="12192000" cy="6858000"/>
          </a:xfrm>
          <a:prstGeom prst="rect">
            <a:avLst/>
          </a:prstGeom>
        </p:spPr>
        <p:txBody>
          <a:bodyPr/>
          <a:lstStyle>
            <a:lvl1pPr>
              <a:defRPr/>
            </a:lvl1pPr>
          </a:lstStyle>
          <a:p>
            <a:r>
              <a:rPr lang="en-US" dirty="0"/>
              <a:t>Drag photo or click icon to add picture</a:t>
            </a:r>
          </a:p>
          <a:p>
            <a:pPr marL="171450" marR="0" lvl="0" indent="-171450" algn="l" defTabSz="685800" rtl="0" eaLnBrk="1" fontAlgn="auto" latinLnBrk="0" hangingPunct="1">
              <a:lnSpc>
                <a:spcPct val="90000"/>
              </a:lnSpc>
              <a:spcBef>
                <a:spcPts val="750"/>
              </a:spcBef>
              <a:spcAft>
                <a:spcPts val="0"/>
              </a:spcAft>
              <a:buClrTx/>
              <a:buSzPct val="100000"/>
              <a:buFont typeface="Arial"/>
              <a:buNone/>
              <a:tabLst/>
              <a:defRPr/>
            </a:pPr>
            <a:endParaRPr lang="en-US" dirty="0"/>
          </a:p>
        </p:txBody>
      </p:sp>
      <p:sp>
        <p:nvSpPr>
          <p:cNvPr id="26" name="Rectangle 25"/>
          <p:cNvSpPr/>
          <p:nvPr userDrawn="1"/>
        </p:nvSpPr>
        <p:spPr>
          <a:xfrm>
            <a:off x="2180147" y="1619336"/>
            <a:ext cx="10059871" cy="3619328"/>
          </a:xfrm>
          <a:prstGeom prst="rect">
            <a:avLst/>
          </a:prstGeom>
          <a:solidFill>
            <a:schemeClr val="accent5">
              <a:hueOff val="-15428571"/>
              <a:satOff val="-30434"/>
              <a:lumOff val="9019"/>
            </a:schemeClr>
          </a:solidFill>
          <a:ln w="12700">
            <a:miter lim="400000"/>
          </a:ln>
        </p:spPr>
        <p:txBody>
          <a:bodyPr lIns="34289" rIns="34289" anchor="ctr"/>
          <a:lstStyle/>
          <a:p>
            <a:pPr algn="ctr">
              <a:defRPr>
                <a:solidFill>
                  <a:schemeClr val="accent2"/>
                </a:solidFill>
              </a:defRPr>
            </a:pPr>
            <a:endParaRPr/>
          </a:p>
        </p:txBody>
      </p:sp>
      <p:sp>
        <p:nvSpPr>
          <p:cNvPr id="27" name="Title 1"/>
          <p:cNvSpPr/>
          <p:nvPr userDrawn="1"/>
        </p:nvSpPr>
        <p:spPr>
          <a:xfrm>
            <a:off x="2529226" y="2096965"/>
            <a:ext cx="557895" cy="507831"/>
          </a:xfrm>
          <a:prstGeom prst="rect">
            <a:avLst/>
          </a:prstGeom>
          <a:ln w="12700">
            <a:miter lim="400000"/>
          </a:ln>
          <a:extLst>
            <a:ext uri="{C572A759-6A51-4108-AA02-DFA0A04FC94B}">
              <ma14:wrappingTextBoxFlag xmlns:ma14="http://schemas.microsoft.com/office/mac/drawingml/2011/main" xmlns="" val="1"/>
            </a:ext>
          </a:extLst>
        </p:spPr>
        <p:txBody>
          <a:bodyPr lIns="34289" rIns="34289" anchor="b">
            <a:spAutoFit/>
          </a:bodyPr>
          <a:lstStyle>
            <a:lvl1pPr>
              <a:lnSpc>
                <a:spcPct val="90000"/>
              </a:lnSpc>
              <a:defRPr sz="4000" spc="90">
                <a:solidFill>
                  <a:schemeClr val="accent2"/>
                </a:solidFill>
                <a:latin typeface="Gineso Cond Thin"/>
                <a:ea typeface="Gineso Cond Thin"/>
                <a:cs typeface="Gineso Cond Thin"/>
                <a:sym typeface="Gineso Cond Thin"/>
              </a:defRPr>
            </a:lvl1pPr>
          </a:lstStyle>
          <a:p>
            <a:r>
              <a:rPr sz="3000"/>
              <a:t>01</a:t>
            </a:r>
          </a:p>
        </p:txBody>
      </p:sp>
      <p:sp>
        <p:nvSpPr>
          <p:cNvPr id="28" name="Straight Connector 16"/>
          <p:cNvSpPr/>
          <p:nvPr userDrawn="1"/>
        </p:nvSpPr>
        <p:spPr>
          <a:xfrm flipH="1">
            <a:off x="1963361" y="-936048"/>
            <a:ext cx="1" cy="7902489"/>
          </a:xfrm>
          <a:prstGeom prst="line">
            <a:avLst/>
          </a:prstGeom>
          <a:ln>
            <a:solidFill>
              <a:schemeClr val="accent5"/>
            </a:solidFill>
            <a:prstDash val="dash"/>
            <a:miter/>
          </a:ln>
        </p:spPr>
        <p:txBody>
          <a:bodyPr lIns="34289" rIns="34289"/>
          <a:lstStyle/>
          <a:p>
            <a:endParaRPr/>
          </a:p>
        </p:txBody>
      </p:sp>
      <p:sp>
        <p:nvSpPr>
          <p:cNvPr id="29" name="Straight Connector 19"/>
          <p:cNvSpPr/>
          <p:nvPr userDrawn="1"/>
        </p:nvSpPr>
        <p:spPr>
          <a:xfrm>
            <a:off x="-750840" y="1391505"/>
            <a:ext cx="13693680" cy="49015"/>
          </a:xfrm>
          <a:prstGeom prst="line">
            <a:avLst/>
          </a:prstGeom>
          <a:ln>
            <a:solidFill>
              <a:schemeClr val="accent5"/>
            </a:solidFill>
            <a:prstDash val="dash"/>
            <a:miter/>
          </a:ln>
        </p:spPr>
        <p:txBody>
          <a:bodyPr lIns="34289" rIns="34289"/>
          <a:lstStyle/>
          <a:p>
            <a:endParaRPr/>
          </a:p>
        </p:txBody>
      </p:sp>
      <p:sp>
        <p:nvSpPr>
          <p:cNvPr id="30" name="TextBox 5"/>
          <p:cNvSpPr/>
          <p:nvPr userDrawn="1"/>
        </p:nvSpPr>
        <p:spPr>
          <a:xfrm>
            <a:off x="3352962" y="2604794"/>
            <a:ext cx="2967767" cy="956096"/>
          </a:xfrm>
          <a:prstGeom prst="rect">
            <a:avLst/>
          </a:prstGeom>
          <a:ln w="12700">
            <a:miter lim="400000"/>
          </a:ln>
          <a:extLst>
            <a:ext uri="{C572A759-6A51-4108-AA02-DFA0A04FC94B}">
              <ma14:wrappingTextBoxFlag xmlns:ma14="http://schemas.microsoft.com/office/mac/drawingml/2011/main" xmlns="" val="1"/>
            </a:ext>
          </a:extLst>
        </p:spPr>
        <p:txBody>
          <a:bodyPr wrap="square" lIns="34289" rIns="34289">
            <a:spAutoFit/>
          </a:bodyPr>
          <a:lstStyle/>
          <a:p>
            <a:pPr>
              <a:lnSpc>
                <a:spcPts val="2250"/>
              </a:lnSpc>
              <a:defRPr sz="2400" spc="342">
                <a:solidFill>
                  <a:srgbClr val="83003F"/>
                </a:solidFill>
                <a:latin typeface="Acherus Grotesque Regular"/>
                <a:ea typeface="Acherus Grotesque Regular"/>
                <a:cs typeface="Acherus Grotesque Regular"/>
                <a:sym typeface="Acherus Grotesque"/>
              </a:defRPr>
            </a:pPr>
            <a:r>
              <a:rPr sz="1500" dirty="0"/>
              <a:t>A LITTLE </a:t>
            </a:r>
            <a:br>
              <a:rPr sz="1500" dirty="0"/>
            </a:br>
            <a:r>
              <a:rPr sz="1500" dirty="0"/>
              <a:t>BLURB OF INFO </a:t>
            </a:r>
            <a:r>
              <a:rPr lang="en-US" sz="1500" dirty="0"/>
              <a:t>CAN</a:t>
            </a:r>
            <a:r>
              <a:rPr sz="1500" dirty="0"/>
              <a:t> SIT IN THIS SPACE.</a:t>
            </a:r>
          </a:p>
        </p:txBody>
      </p:sp>
      <p:sp>
        <p:nvSpPr>
          <p:cNvPr id="31" name="TextBox 20"/>
          <p:cNvSpPr/>
          <p:nvPr userDrawn="1"/>
        </p:nvSpPr>
        <p:spPr>
          <a:xfrm>
            <a:off x="7122901" y="2864155"/>
            <a:ext cx="4211147" cy="1297791"/>
          </a:xfrm>
          <a:prstGeom prst="rect">
            <a:avLst/>
          </a:prstGeom>
          <a:ln w="12700">
            <a:miter lim="400000"/>
          </a:ln>
          <a:extLst>
            <a:ext uri="{C572A759-6A51-4108-AA02-DFA0A04FC94B}">
              <ma14:wrappingTextBoxFlag xmlns:ma14="http://schemas.microsoft.com/office/mac/drawingml/2011/main" xmlns="" val="1"/>
            </a:ext>
          </a:extLst>
        </p:spPr>
        <p:txBody>
          <a:bodyPr lIns="34289" rIns="34289" anchor="ctr">
            <a:spAutoFit/>
          </a:bodyPr>
          <a:lstStyle>
            <a:lvl1pPr>
              <a:defRPr sz="1400">
                <a:solidFill>
                  <a:srgbClr val="585C5E"/>
                </a:solidFill>
                <a:latin typeface="Crimson Text Roman"/>
                <a:ea typeface="Crimson Text Roman"/>
                <a:cs typeface="Crimson Text Roman"/>
                <a:sym typeface="Crimson Text Roman"/>
              </a:defRPr>
            </a:lvl1pPr>
          </a:lstStyle>
          <a:p>
            <a:pPr marL="214313" indent="-214313">
              <a:lnSpc>
                <a:spcPts val="1350"/>
              </a:lnSpc>
              <a:spcAft>
                <a:spcPts val="525"/>
              </a:spcAft>
              <a:buClr>
                <a:schemeClr val="accent2"/>
              </a:buClr>
              <a:buSzPct val="70000"/>
              <a:buFont typeface="Wingdings" charset="2"/>
              <a:buChar char="§"/>
            </a:pPr>
            <a:r>
              <a:rPr lang="en-US" sz="900" dirty="0" err="1"/>
              <a:t>Lorem</a:t>
            </a:r>
            <a:r>
              <a:rPr lang="en-US" sz="900" dirty="0"/>
              <a:t> </a:t>
            </a:r>
            <a:r>
              <a:rPr lang="en-US" sz="900" dirty="0" err="1"/>
              <a:t>ipsum</a:t>
            </a:r>
            <a:r>
              <a:rPr lang="en-US" sz="900" dirty="0"/>
              <a:t> dolor sit </a:t>
            </a:r>
            <a:r>
              <a:rPr lang="en-US" sz="900" dirty="0" err="1"/>
              <a:t>amet</a:t>
            </a:r>
            <a:r>
              <a:rPr lang="en-US" sz="900" dirty="0"/>
              <a:t>, </a:t>
            </a:r>
            <a:r>
              <a:rPr lang="en-US" sz="900" dirty="0" err="1"/>
              <a:t>consectetuer</a:t>
            </a:r>
            <a:r>
              <a:rPr lang="en-US" sz="900" dirty="0"/>
              <a:t> </a:t>
            </a:r>
            <a:r>
              <a:rPr lang="en-US" sz="900" dirty="0" err="1"/>
              <a:t>adipiscing</a:t>
            </a:r>
            <a:r>
              <a:rPr lang="en-US" sz="900" dirty="0"/>
              <a:t> </a:t>
            </a:r>
            <a:r>
              <a:rPr lang="en-US" sz="900" dirty="0" err="1"/>
              <a:t>elit</a:t>
            </a:r>
            <a:r>
              <a:rPr lang="en-US" sz="900" dirty="0"/>
              <a:t>, </a:t>
            </a:r>
            <a:r>
              <a:rPr lang="en-US" sz="900" dirty="0" err="1"/>
              <a:t>sed</a:t>
            </a:r>
            <a:r>
              <a:rPr lang="en-US" sz="900" dirty="0"/>
              <a:t> </a:t>
            </a:r>
            <a:r>
              <a:rPr lang="en-US" sz="900" dirty="0" err="1"/>
              <a:t>diam</a:t>
            </a:r>
            <a:r>
              <a:rPr lang="en-US" sz="900" dirty="0"/>
              <a:t> </a:t>
            </a:r>
            <a:r>
              <a:rPr lang="en-US" sz="900" dirty="0" err="1"/>
              <a:t>nonummy</a:t>
            </a:r>
            <a:r>
              <a:rPr lang="en-US" sz="900" dirty="0"/>
              <a:t> </a:t>
            </a:r>
            <a:r>
              <a:rPr lang="en-US" sz="900" dirty="0" err="1"/>
              <a:t>nibh</a:t>
            </a:r>
            <a:r>
              <a:rPr lang="en-US" sz="900" dirty="0"/>
              <a:t> </a:t>
            </a:r>
            <a:r>
              <a:rPr lang="en-US" sz="900" dirty="0" err="1"/>
              <a:t>euismod</a:t>
            </a:r>
            <a:r>
              <a:rPr lang="en-US" sz="900" dirty="0"/>
              <a:t> </a:t>
            </a:r>
            <a:r>
              <a:rPr lang="en-US" sz="900" dirty="0" err="1"/>
              <a:t>tincidunt</a:t>
            </a:r>
            <a:r>
              <a:rPr lang="en-US" sz="900" dirty="0"/>
              <a:t> </a:t>
            </a:r>
            <a:r>
              <a:rPr lang="en-US" sz="900" dirty="0" err="1"/>
              <a:t>ut</a:t>
            </a:r>
            <a:r>
              <a:rPr lang="en-US" sz="900" dirty="0"/>
              <a:t> </a:t>
            </a:r>
            <a:r>
              <a:rPr lang="en-US" sz="900" dirty="0" err="1"/>
              <a:t>laoreet</a:t>
            </a:r>
            <a:endParaRPr lang="en-US" sz="900" dirty="0"/>
          </a:p>
          <a:p>
            <a:pPr marL="214313" indent="-214313">
              <a:lnSpc>
                <a:spcPts val="1350"/>
              </a:lnSpc>
              <a:spcAft>
                <a:spcPts val="525"/>
              </a:spcAft>
              <a:buClr>
                <a:schemeClr val="accent2"/>
              </a:buClr>
              <a:buSzPct val="70000"/>
              <a:buFont typeface="Wingdings" charset="2"/>
              <a:buChar char="§"/>
            </a:pPr>
            <a:r>
              <a:rPr lang="en-US" sz="900" dirty="0" err="1"/>
              <a:t>Lorem</a:t>
            </a:r>
            <a:r>
              <a:rPr lang="en-US" sz="900" dirty="0"/>
              <a:t> </a:t>
            </a:r>
            <a:r>
              <a:rPr lang="en-US" sz="900" dirty="0" err="1"/>
              <a:t>ipsum</a:t>
            </a:r>
            <a:r>
              <a:rPr lang="en-US" sz="900" dirty="0"/>
              <a:t> dolor sit </a:t>
            </a:r>
            <a:r>
              <a:rPr lang="en-US" sz="900" dirty="0" err="1"/>
              <a:t>amet</a:t>
            </a:r>
            <a:r>
              <a:rPr lang="en-US" sz="900" dirty="0"/>
              <a:t>, </a:t>
            </a:r>
            <a:r>
              <a:rPr lang="en-US" sz="900" dirty="0" err="1"/>
              <a:t>consectetuer</a:t>
            </a:r>
            <a:r>
              <a:rPr lang="en-US" sz="900" dirty="0"/>
              <a:t> </a:t>
            </a:r>
            <a:r>
              <a:rPr lang="en-US" sz="900" dirty="0" err="1"/>
              <a:t>adipiscing</a:t>
            </a:r>
            <a:r>
              <a:rPr lang="en-US" sz="900" dirty="0"/>
              <a:t> </a:t>
            </a:r>
            <a:r>
              <a:rPr lang="en-US" sz="900" dirty="0" err="1"/>
              <a:t>elit</a:t>
            </a:r>
            <a:r>
              <a:rPr lang="en-US" sz="900" dirty="0"/>
              <a:t>, </a:t>
            </a:r>
            <a:r>
              <a:rPr lang="en-US" sz="900" dirty="0" err="1"/>
              <a:t>sed</a:t>
            </a:r>
            <a:r>
              <a:rPr lang="en-US" sz="900" dirty="0"/>
              <a:t> </a:t>
            </a:r>
            <a:r>
              <a:rPr lang="en-US" sz="900" dirty="0" err="1"/>
              <a:t>diam</a:t>
            </a:r>
            <a:r>
              <a:rPr lang="en-US" sz="900" dirty="0"/>
              <a:t> </a:t>
            </a:r>
            <a:r>
              <a:rPr lang="en-US" sz="900" dirty="0" err="1"/>
              <a:t>nonummy</a:t>
            </a:r>
            <a:r>
              <a:rPr lang="en-US" sz="900" dirty="0"/>
              <a:t> </a:t>
            </a:r>
            <a:r>
              <a:rPr lang="en-US" sz="900" dirty="0" err="1"/>
              <a:t>nibh</a:t>
            </a:r>
            <a:r>
              <a:rPr lang="en-US" sz="900" dirty="0"/>
              <a:t> </a:t>
            </a:r>
            <a:r>
              <a:rPr lang="en-US" sz="900" dirty="0" err="1"/>
              <a:t>euismod</a:t>
            </a:r>
            <a:r>
              <a:rPr lang="en-US" sz="900" dirty="0"/>
              <a:t> </a:t>
            </a:r>
            <a:r>
              <a:rPr lang="en-US" sz="900" dirty="0" err="1"/>
              <a:t>tincidunt</a:t>
            </a:r>
            <a:r>
              <a:rPr lang="en-US" sz="900" dirty="0"/>
              <a:t> </a:t>
            </a:r>
            <a:r>
              <a:rPr lang="en-US" sz="900" dirty="0" err="1"/>
              <a:t>ut</a:t>
            </a:r>
            <a:r>
              <a:rPr lang="en-US" sz="900" dirty="0"/>
              <a:t> </a:t>
            </a:r>
            <a:r>
              <a:rPr lang="en-US" sz="900" dirty="0" err="1"/>
              <a:t>laoreet</a:t>
            </a:r>
            <a:endParaRPr lang="en-US" sz="900" dirty="0"/>
          </a:p>
          <a:p>
            <a:pPr marL="214313" indent="-214313">
              <a:lnSpc>
                <a:spcPts val="1350"/>
              </a:lnSpc>
              <a:spcAft>
                <a:spcPts val="525"/>
              </a:spcAft>
              <a:buClr>
                <a:schemeClr val="accent2"/>
              </a:buClr>
              <a:buSzPct val="70000"/>
              <a:buFont typeface="Wingdings" charset="2"/>
              <a:buChar char="§"/>
            </a:pPr>
            <a:r>
              <a:rPr lang="en-US" sz="900" dirty="0" err="1"/>
              <a:t>Lorem</a:t>
            </a:r>
            <a:r>
              <a:rPr lang="en-US" sz="900" dirty="0"/>
              <a:t> </a:t>
            </a:r>
            <a:r>
              <a:rPr lang="en-US" sz="900" dirty="0" err="1"/>
              <a:t>ipsum</a:t>
            </a:r>
            <a:r>
              <a:rPr lang="en-US" sz="900" dirty="0"/>
              <a:t> dolor sit </a:t>
            </a:r>
            <a:r>
              <a:rPr lang="en-US" sz="900" dirty="0" err="1"/>
              <a:t>amet</a:t>
            </a:r>
            <a:r>
              <a:rPr lang="en-US" sz="900" dirty="0"/>
              <a:t>, </a:t>
            </a:r>
            <a:r>
              <a:rPr lang="en-US" sz="900" dirty="0" err="1"/>
              <a:t>consectetuer</a:t>
            </a:r>
            <a:r>
              <a:rPr lang="en-US" sz="900" dirty="0"/>
              <a:t> </a:t>
            </a:r>
            <a:r>
              <a:rPr lang="en-US" sz="900" dirty="0" err="1"/>
              <a:t>adipiscing</a:t>
            </a:r>
            <a:r>
              <a:rPr lang="en-US" sz="900" dirty="0"/>
              <a:t> </a:t>
            </a:r>
            <a:r>
              <a:rPr lang="en-US" sz="900" dirty="0" err="1"/>
              <a:t>elit</a:t>
            </a:r>
            <a:r>
              <a:rPr lang="en-US" sz="900" dirty="0"/>
              <a:t>, </a:t>
            </a:r>
            <a:r>
              <a:rPr lang="en-US" sz="900" dirty="0" err="1"/>
              <a:t>sed</a:t>
            </a:r>
            <a:r>
              <a:rPr lang="en-US" sz="900" dirty="0"/>
              <a:t> </a:t>
            </a:r>
            <a:r>
              <a:rPr lang="en-US" sz="900" dirty="0" err="1"/>
              <a:t>diam</a:t>
            </a:r>
            <a:r>
              <a:rPr lang="en-US" sz="900" dirty="0"/>
              <a:t> </a:t>
            </a:r>
            <a:r>
              <a:rPr lang="en-US" sz="900" dirty="0" err="1"/>
              <a:t>nonummy</a:t>
            </a:r>
            <a:r>
              <a:rPr lang="en-US" sz="900" dirty="0"/>
              <a:t> </a:t>
            </a:r>
            <a:r>
              <a:rPr lang="en-US" sz="900" dirty="0" err="1"/>
              <a:t>nibh</a:t>
            </a:r>
            <a:r>
              <a:rPr lang="en-US" sz="900" dirty="0"/>
              <a:t> </a:t>
            </a:r>
            <a:r>
              <a:rPr lang="en-US" sz="900" dirty="0" err="1"/>
              <a:t>euismod</a:t>
            </a:r>
            <a:r>
              <a:rPr lang="en-US" sz="900" dirty="0"/>
              <a:t> </a:t>
            </a:r>
            <a:r>
              <a:rPr lang="en-US" sz="900" dirty="0" err="1"/>
              <a:t>tincidunt</a:t>
            </a:r>
            <a:r>
              <a:rPr lang="en-US" sz="900" dirty="0"/>
              <a:t> </a:t>
            </a:r>
            <a:r>
              <a:rPr lang="en-US" sz="900" dirty="0" err="1"/>
              <a:t>ut</a:t>
            </a:r>
            <a:r>
              <a:rPr lang="en-US" sz="900" dirty="0"/>
              <a:t> </a:t>
            </a:r>
            <a:r>
              <a:rPr lang="en-US" sz="900" dirty="0" err="1"/>
              <a:t>laoreet</a:t>
            </a:r>
            <a:endParaRPr lang="en-US" sz="900" dirty="0"/>
          </a:p>
        </p:txBody>
      </p:sp>
      <p:sp>
        <p:nvSpPr>
          <p:cNvPr id="32" name="Straight Connector 55"/>
          <p:cNvSpPr/>
          <p:nvPr userDrawn="1"/>
        </p:nvSpPr>
        <p:spPr>
          <a:xfrm>
            <a:off x="6757098" y="2341842"/>
            <a:ext cx="1" cy="2345885"/>
          </a:xfrm>
          <a:prstGeom prst="line">
            <a:avLst/>
          </a:prstGeom>
          <a:ln>
            <a:solidFill>
              <a:schemeClr val="accent3"/>
            </a:solidFill>
            <a:prstDash val="dash"/>
            <a:miter/>
          </a:ln>
        </p:spPr>
        <p:txBody>
          <a:bodyPr lIns="34289" rIns="34289"/>
          <a:lstStyle/>
          <a:p>
            <a:endParaRPr/>
          </a:p>
        </p:txBody>
      </p:sp>
      <p:sp>
        <p:nvSpPr>
          <p:cNvPr id="33" name="Straight Connector 19"/>
          <p:cNvSpPr/>
          <p:nvPr userDrawn="1"/>
        </p:nvSpPr>
        <p:spPr>
          <a:xfrm>
            <a:off x="-89742" y="5417488"/>
            <a:ext cx="13693681" cy="49015"/>
          </a:xfrm>
          <a:prstGeom prst="line">
            <a:avLst/>
          </a:prstGeom>
          <a:ln>
            <a:solidFill>
              <a:schemeClr val="accent5"/>
            </a:solidFill>
            <a:prstDash val="dash"/>
            <a:miter/>
          </a:ln>
        </p:spPr>
        <p:txBody>
          <a:bodyPr lIns="34289" rIns="34289"/>
          <a:lstStyle/>
          <a:p>
            <a:endParaRPr/>
          </a:p>
        </p:txBody>
      </p:sp>
      <p:pic>
        <p:nvPicPr>
          <p:cNvPr id="34" name="pasted-image.pdf" descr="pasted-image.pdf"/>
          <p:cNvPicPr>
            <a:picLocks noChangeAspect="1"/>
          </p:cNvPicPr>
          <p:nvPr userDrawn="1"/>
        </p:nvPicPr>
        <p:blipFill>
          <a:blip r:embed="rId2"/>
          <a:stretch>
            <a:fillRect/>
          </a:stretch>
        </p:blipFill>
        <p:spPr>
          <a:xfrm>
            <a:off x="3208127" y="2571534"/>
            <a:ext cx="129628" cy="129629"/>
          </a:xfrm>
          <a:prstGeom prst="rect">
            <a:avLst/>
          </a:prstGeom>
          <a:ln w="12700">
            <a:miter lim="400000"/>
          </a:ln>
        </p:spPr>
      </p:pic>
    </p:spTree>
    <p:extLst>
      <p:ext uri="{BB962C8B-B14F-4D97-AF65-F5344CB8AC3E}">
        <p14:creationId xmlns:p14="http://schemas.microsoft.com/office/powerpoint/2010/main" val="2066834314"/>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right side text">
    <p:spTree>
      <p:nvGrpSpPr>
        <p:cNvPr id="1" name=""/>
        <p:cNvGrpSpPr/>
        <p:nvPr/>
      </p:nvGrpSpPr>
      <p:grpSpPr>
        <a:xfrm>
          <a:off x="0" y="0"/>
          <a:ext cx="0" cy="0"/>
          <a:chOff x="0" y="0"/>
          <a:chExt cx="0" cy="0"/>
        </a:xfrm>
      </p:grpSpPr>
      <p:sp>
        <p:nvSpPr>
          <p:cNvPr id="15" name="Picture Placeholder 5"/>
          <p:cNvSpPr>
            <a:spLocks noGrp="1"/>
          </p:cNvSpPr>
          <p:nvPr userDrawn="1"/>
        </p:nvSpPr>
        <p:spPr>
          <a:xfrm>
            <a:off x="-15608" y="-643262"/>
            <a:ext cx="12223215" cy="8144524"/>
          </a:xfrm>
          <a:prstGeom prst="rect">
            <a:avLst/>
          </a:prstGeom>
          <a:ln w="12700">
            <a:miter lim="400000"/>
          </a:ln>
          <a:extLst>
            <a:ext uri="{C572A759-6A51-4108-AA02-DFA0A04FC94B}">
              <ma14:wrappingTextBoxFlag xmlns:ma14="http://schemas.microsoft.com/office/mac/drawingml/2011/main" xmlns="" val="1"/>
            </a:ext>
          </a:extLst>
        </p:spPr>
        <p:txBody>
          <a:bodyPr lIns="34289" rIns="34289">
            <a:normAutofit/>
          </a:bodyPr>
          <a:lstStyle/>
          <a:p>
            <a:endParaRPr lang="en-US"/>
          </a:p>
        </p:txBody>
      </p:sp>
      <p:sp>
        <p:nvSpPr>
          <p:cNvPr id="16" name="Content Placeholder 15"/>
          <p:cNvSpPr>
            <a:spLocks noGrp="1"/>
          </p:cNvSpPr>
          <p:nvPr>
            <p:ph sz="quarter" idx="10" hasCustomPrompt="1"/>
          </p:nvPr>
        </p:nvSpPr>
        <p:spPr>
          <a:xfrm>
            <a:off x="8115604" y="1481238"/>
            <a:ext cx="3952875" cy="592137"/>
          </a:xfrm>
          <a:prstGeom prst="rect">
            <a:avLst/>
          </a:prstGeom>
        </p:spPr>
        <p:txBody>
          <a:bodyPr>
            <a:normAutofit/>
          </a:bodyPr>
          <a:lstStyle>
            <a:lvl1pPr marL="0" marR="0" indent="0" algn="l" defTabSz="685800" rtl="0" fontAlgn="auto" latinLnBrk="0" hangingPunct="0">
              <a:lnSpc>
                <a:spcPts val="2100"/>
              </a:lnSpc>
              <a:spcBef>
                <a:spcPts val="0"/>
              </a:spcBef>
              <a:spcAft>
                <a:spcPts val="0"/>
              </a:spcAft>
              <a:buClrTx/>
              <a:buSzTx/>
              <a:buFont typeface="Arial" charset="0"/>
              <a:buNone/>
              <a:tabLst/>
              <a:defRPr kumimoji="0" lang="en-US" sz="1050" b="0" i="0" u="none" strike="noStrike" cap="all" spc="150" normalizeH="0" baseline="0" dirty="0">
                <a:ln>
                  <a:noFill/>
                </a:ln>
                <a:solidFill>
                  <a:schemeClr val="accent1"/>
                </a:solidFill>
                <a:effectLst/>
                <a:uFillTx/>
                <a:latin typeface="Acherus Grotesque Regular"/>
                <a:ea typeface="Acherus Grotesque Regular"/>
                <a:cs typeface="Acherus Grotesque Regular"/>
                <a:sym typeface="Acherus Grotesque"/>
              </a:defRPr>
            </a:lvl1pPr>
          </a:lstStyle>
          <a:p>
            <a:pPr>
              <a:lnSpc>
                <a:spcPts val="2100"/>
              </a:lnSpc>
            </a:pPr>
            <a:r>
              <a:rPr lang="en-US" dirty="0"/>
              <a:t>PLACE A SHORT HEADER SENTENCE HERE.</a:t>
            </a:r>
          </a:p>
        </p:txBody>
      </p:sp>
      <p:sp>
        <p:nvSpPr>
          <p:cNvPr id="18" name="Content Placeholder 8"/>
          <p:cNvSpPr>
            <a:spLocks noGrp="1"/>
          </p:cNvSpPr>
          <p:nvPr>
            <p:ph sz="quarter" idx="11" hasCustomPrompt="1"/>
          </p:nvPr>
        </p:nvSpPr>
        <p:spPr>
          <a:xfrm>
            <a:off x="8115603" y="2134132"/>
            <a:ext cx="2800351" cy="3643312"/>
          </a:xfrm>
          <a:prstGeom prst="rect">
            <a:avLst/>
          </a:prstGeom>
        </p:spPr>
        <p:txBody>
          <a:bodyPr/>
          <a:lstStyle>
            <a:lvl1pPr marL="0" marR="0" indent="0" algn="l" defTabSz="685800" rtl="0" fontAlgn="auto" latinLnBrk="0" hangingPunct="0">
              <a:lnSpc>
                <a:spcPts val="1800"/>
              </a:lnSpc>
              <a:spcBef>
                <a:spcPts val="0"/>
              </a:spcBef>
              <a:spcAft>
                <a:spcPts val="0"/>
              </a:spcAft>
              <a:buClrTx/>
              <a:buSzTx/>
              <a:buFontTx/>
              <a:buNone/>
              <a:tabLst/>
              <a:defRPr kumimoji="0" lang="en-US" sz="900" b="0" i="0" u="none" strike="noStrike" kern="1200" cap="none" spc="0" normalizeH="0" baseline="0" smtClean="0">
                <a:ln>
                  <a:noFill/>
                </a:ln>
                <a:solidFill>
                  <a:srgbClr val="585C5E"/>
                </a:solidFill>
                <a:effectLst/>
                <a:uFillTx/>
                <a:latin typeface="Crimson Text Roman"/>
                <a:ea typeface="Crimson Text Roman"/>
                <a:cs typeface="Crimson Text Roman"/>
                <a:sym typeface="Crimson Text Roman"/>
              </a:defRPr>
            </a:lvl1pPr>
            <a:lvl2pPr marL="0" marR="0" indent="0" algn="l" defTabSz="685800" rtl="0" fontAlgn="auto" latinLnBrk="0" hangingPunct="0">
              <a:lnSpc>
                <a:spcPts val="1350"/>
              </a:lnSpc>
              <a:spcBef>
                <a:spcPts val="0"/>
              </a:spcBef>
              <a:spcAft>
                <a:spcPts val="0"/>
              </a:spcAft>
              <a:buClrTx/>
              <a:buSzTx/>
              <a:buFontTx/>
              <a:buNone/>
              <a:tabLst/>
              <a:defRPr kumimoji="0" lang="en-US" sz="900" b="0" i="0" u="none" strike="noStrike" kern="1200" cap="none" spc="0" normalizeH="0" baseline="0" smtClean="0">
                <a:ln>
                  <a:noFill/>
                </a:ln>
                <a:solidFill>
                  <a:srgbClr val="585C5E"/>
                </a:solidFill>
                <a:effectLst/>
                <a:uFillTx/>
                <a:latin typeface="Crimson Text Roman"/>
                <a:ea typeface="Crimson Text Roman"/>
                <a:cs typeface="Crimson Text Roman"/>
                <a:sym typeface="Crimson Text Roman"/>
              </a:defRPr>
            </a:lvl2pPr>
            <a:lvl3pPr marL="0" marR="0" indent="0" algn="l" defTabSz="685800" rtl="0" fontAlgn="auto" latinLnBrk="0" hangingPunct="0">
              <a:lnSpc>
                <a:spcPts val="1350"/>
              </a:lnSpc>
              <a:spcBef>
                <a:spcPts val="0"/>
              </a:spcBef>
              <a:spcAft>
                <a:spcPts val="0"/>
              </a:spcAft>
              <a:buClrTx/>
              <a:buSzTx/>
              <a:buFontTx/>
              <a:buNone/>
              <a:tabLst/>
              <a:defRPr kumimoji="0" lang="en-US" sz="900" b="0" i="0" u="none" strike="noStrike" kern="1200" cap="none" spc="0" normalizeH="0" baseline="0" smtClean="0">
                <a:ln>
                  <a:noFill/>
                </a:ln>
                <a:solidFill>
                  <a:srgbClr val="585C5E"/>
                </a:solidFill>
                <a:effectLst/>
                <a:uFillTx/>
                <a:latin typeface="Crimson Text Roman"/>
                <a:ea typeface="Crimson Text Roman"/>
                <a:cs typeface="Crimson Text Roman"/>
                <a:sym typeface="Crimson Text Roman"/>
              </a:defRPr>
            </a:lvl3pPr>
            <a:lvl4pPr marL="0" marR="0" indent="0" algn="l" defTabSz="685800" rtl="0" fontAlgn="auto" latinLnBrk="0" hangingPunct="0">
              <a:lnSpc>
                <a:spcPts val="1350"/>
              </a:lnSpc>
              <a:spcBef>
                <a:spcPts val="0"/>
              </a:spcBef>
              <a:spcAft>
                <a:spcPts val="0"/>
              </a:spcAft>
              <a:buClrTx/>
              <a:buSzTx/>
              <a:buFontTx/>
              <a:buNone/>
              <a:tabLst/>
              <a:defRPr kumimoji="0" lang="en-US" sz="900" b="0" i="0" u="none" strike="noStrike" kern="1200" cap="none" spc="0" normalizeH="0" baseline="0" smtClean="0">
                <a:ln>
                  <a:noFill/>
                </a:ln>
                <a:solidFill>
                  <a:srgbClr val="585C5E"/>
                </a:solidFill>
                <a:effectLst/>
                <a:uFillTx/>
                <a:latin typeface="Crimson Text Roman"/>
                <a:ea typeface="Crimson Text Roman"/>
                <a:cs typeface="Crimson Text Roman"/>
                <a:sym typeface="Crimson Text Roman"/>
              </a:defRPr>
            </a:lvl4pPr>
          </a:lstStyle>
          <a:p>
            <a:pPr>
              <a:lnSpc>
                <a:spcPts val="1800"/>
              </a:lnSpc>
            </a:pPr>
            <a:r>
              <a:rPr lang="en-US" kern="1200" dirty="0" err="1"/>
              <a:t>Lorem</a:t>
            </a:r>
            <a:r>
              <a:rPr lang="en-US" kern="1200" dirty="0"/>
              <a:t> </a:t>
            </a:r>
            <a:r>
              <a:rPr lang="en-US" kern="1200" dirty="0" err="1"/>
              <a:t>ipsum</a:t>
            </a:r>
            <a:r>
              <a:rPr lang="en-US" kern="1200" dirty="0"/>
              <a:t> dolor sit </a:t>
            </a:r>
            <a:r>
              <a:rPr lang="en-US" kern="1200" dirty="0" err="1"/>
              <a:t>amet</a:t>
            </a:r>
            <a:r>
              <a:rPr lang="en-US" kern="1200" dirty="0"/>
              <a:t>, </a:t>
            </a:r>
            <a:r>
              <a:rPr lang="en-US" kern="1200" dirty="0" err="1"/>
              <a:t>consectetuer</a:t>
            </a:r>
            <a:r>
              <a:rPr lang="en-US" kern="1200" dirty="0"/>
              <a:t> </a:t>
            </a:r>
            <a:r>
              <a:rPr lang="en-US" kern="1200" dirty="0" err="1"/>
              <a:t>adipiscing</a:t>
            </a:r>
            <a:r>
              <a:rPr lang="en-US" kern="1200" dirty="0"/>
              <a:t> </a:t>
            </a:r>
            <a:r>
              <a:rPr lang="en-US" kern="1200" dirty="0" err="1"/>
              <a:t>elit</a:t>
            </a:r>
            <a:r>
              <a:rPr lang="en-US" kern="1200" dirty="0"/>
              <a:t>, </a:t>
            </a:r>
            <a:r>
              <a:rPr lang="en-US" kern="1200" dirty="0" err="1"/>
              <a:t>sed</a:t>
            </a:r>
            <a:r>
              <a:rPr lang="en-US" kern="1200" dirty="0"/>
              <a:t> </a:t>
            </a:r>
            <a:r>
              <a:rPr lang="en-US" kern="1200" dirty="0" err="1"/>
              <a:t>diam</a:t>
            </a:r>
            <a:r>
              <a:rPr lang="en-US" kern="1200" dirty="0"/>
              <a:t> </a:t>
            </a:r>
            <a:r>
              <a:rPr lang="en-US" kern="1200" dirty="0" err="1"/>
              <a:t>nonummy</a:t>
            </a:r>
            <a:r>
              <a:rPr lang="en-US" kern="1200" dirty="0"/>
              <a:t> </a:t>
            </a:r>
            <a:r>
              <a:rPr lang="en-US" kern="1200" dirty="0" err="1"/>
              <a:t>nibh</a:t>
            </a:r>
            <a:r>
              <a:rPr lang="en-US" kern="1200" dirty="0"/>
              <a:t> </a:t>
            </a:r>
            <a:r>
              <a:rPr lang="en-US" kern="1200" dirty="0" err="1"/>
              <a:t>euismod</a:t>
            </a:r>
            <a:r>
              <a:rPr lang="en-US" kern="1200" dirty="0"/>
              <a:t> </a:t>
            </a:r>
            <a:r>
              <a:rPr lang="en-US" kern="1200" dirty="0" err="1"/>
              <a:t>tincidunt</a:t>
            </a:r>
            <a:r>
              <a:rPr lang="en-US" kern="1200" dirty="0"/>
              <a:t> </a:t>
            </a:r>
            <a:r>
              <a:rPr lang="en-US" kern="1200" dirty="0" err="1"/>
              <a:t>ut</a:t>
            </a:r>
            <a:r>
              <a:rPr lang="en-US" kern="1200" dirty="0"/>
              <a:t> </a:t>
            </a:r>
            <a:r>
              <a:rPr lang="en-US" kern="1200" dirty="0" err="1"/>
              <a:t>laoreet</a:t>
            </a:r>
            <a:r>
              <a:rPr lang="en-US" kern="1200" dirty="0"/>
              <a:t> </a:t>
            </a:r>
            <a:r>
              <a:rPr lang="en-US" kern="1200" dirty="0" err="1"/>
              <a:t>dolore</a:t>
            </a:r>
            <a:r>
              <a:rPr lang="en-US" kern="1200" dirty="0"/>
              <a:t> magna </a:t>
            </a:r>
            <a:r>
              <a:rPr lang="en-US" kern="1200" dirty="0" err="1"/>
              <a:t>aliquam</a:t>
            </a:r>
            <a:r>
              <a:rPr lang="en-US" kern="1200" dirty="0"/>
              <a:t> </a:t>
            </a:r>
            <a:r>
              <a:rPr lang="en-US" kern="1200" dirty="0" err="1"/>
              <a:t>erat</a:t>
            </a:r>
            <a:r>
              <a:rPr lang="en-US" kern="1200" dirty="0"/>
              <a:t> </a:t>
            </a:r>
            <a:r>
              <a:rPr lang="en-US" kern="1200" dirty="0" err="1"/>
              <a:t>volutpat</a:t>
            </a:r>
            <a:r>
              <a:rPr lang="en-US" kern="1200" dirty="0"/>
              <a:t>. </a:t>
            </a:r>
            <a:r>
              <a:rPr lang="en-US" kern="1200" dirty="0" err="1"/>
              <a:t>Ut</a:t>
            </a:r>
            <a:r>
              <a:rPr lang="en-US" kern="1200" dirty="0"/>
              <a:t> </a:t>
            </a:r>
            <a:r>
              <a:rPr lang="en-US" kern="1200" dirty="0" err="1"/>
              <a:t>wisi</a:t>
            </a:r>
            <a:r>
              <a:rPr lang="en-US" kern="1200" dirty="0"/>
              <a:t> </a:t>
            </a:r>
            <a:r>
              <a:rPr lang="en-US" kern="1200" dirty="0" err="1"/>
              <a:t>enim</a:t>
            </a:r>
            <a:r>
              <a:rPr lang="en-US" kern="1200" dirty="0"/>
              <a:t> ad minim </a:t>
            </a:r>
            <a:r>
              <a:rPr lang="en-US" kern="1200" dirty="0" err="1"/>
              <a:t>veniam</a:t>
            </a:r>
            <a:r>
              <a:rPr lang="en-US" kern="1200" dirty="0"/>
              <a:t>, </a:t>
            </a:r>
            <a:r>
              <a:rPr lang="en-US" kern="1200" dirty="0" err="1"/>
              <a:t>quis</a:t>
            </a:r>
            <a:r>
              <a:rPr lang="en-US" kern="1200" dirty="0"/>
              <a:t> </a:t>
            </a:r>
            <a:r>
              <a:rPr lang="en-US" kern="1200" dirty="0" err="1"/>
              <a:t>nostrud</a:t>
            </a:r>
            <a:r>
              <a:rPr lang="en-US" kern="1200" dirty="0"/>
              <a:t> </a:t>
            </a:r>
            <a:r>
              <a:rPr lang="en-US" kern="1200" dirty="0" err="1"/>
              <a:t>exerci</a:t>
            </a:r>
            <a:r>
              <a:rPr lang="en-US" kern="1200" dirty="0"/>
              <a:t> </a:t>
            </a:r>
            <a:r>
              <a:rPr lang="en-US" kern="1200" dirty="0" err="1"/>
              <a:t>tation</a:t>
            </a:r>
            <a:r>
              <a:rPr lang="en-US" kern="1200" dirty="0"/>
              <a:t> </a:t>
            </a:r>
            <a:r>
              <a:rPr lang="en-US" kern="1200" dirty="0" err="1"/>
              <a:t>ullamcorper</a:t>
            </a:r>
            <a:r>
              <a:rPr lang="en-US" kern="1200" dirty="0"/>
              <a:t> </a:t>
            </a:r>
            <a:r>
              <a:rPr lang="en-US" kern="1200" dirty="0" err="1"/>
              <a:t>suscipit</a:t>
            </a:r>
            <a:r>
              <a:rPr lang="en-US" kern="1200" dirty="0"/>
              <a:t> </a:t>
            </a:r>
            <a:r>
              <a:rPr lang="en-US" kern="1200" dirty="0" err="1"/>
              <a:t>lobortis</a:t>
            </a:r>
            <a:r>
              <a:rPr lang="en-US" kern="1200" dirty="0"/>
              <a:t> </a:t>
            </a:r>
            <a:r>
              <a:rPr lang="en-US" kern="1200" dirty="0" err="1"/>
              <a:t>nisl</a:t>
            </a:r>
            <a:r>
              <a:rPr lang="en-US" kern="1200" dirty="0"/>
              <a:t> </a:t>
            </a:r>
            <a:r>
              <a:rPr lang="en-US" kern="1200" dirty="0" err="1"/>
              <a:t>ut</a:t>
            </a:r>
            <a:r>
              <a:rPr lang="en-US" kern="1200" dirty="0"/>
              <a:t> </a:t>
            </a:r>
            <a:r>
              <a:rPr lang="en-US" kern="1200" dirty="0" err="1"/>
              <a:t>aliquip</a:t>
            </a:r>
            <a:r>
              <a:rPr lang="en-US" kern="1200" dirty="0"/>
              <a:t> ex </a:t>
            </a:r>
            <a:r>
              <a:rPr lang="en-US" kern="1200" dirty="0" err="1"/>
              <a:t>ea</a:t>
            </a:r>
            <a:r>
              <a:rPr lang="en-US" kern="1200" dirty="0"/>
              <a:t> </a:t>
            </a:r>
            <a:r>
              <a:rPr lang="en-US" kern="1200" dirty="0" err="1"/>
              <a:t>commodo</a:t>
            </a:r>
            <a:r>
              <a:rPr lang="en-US" kern="1200" dirty="0"/>
              <a:t> </a:t>
            </a:r>
            <a:r>
              <a:rPr lang="en-US" kern="1200" dirty="0" err="1"/>
              <a:t>consequat</a:t>
            </a:r>
            <a:r>
              <a:rPr lang="en-US" kern="1200" dirty="0"/>
              <a:t>. </a:t>
            </a:r>
            <a:r>
              <a:rPr lang="en-US" kern="1200" dirty="0" err="1"/>
              <a:t>Duis</a:t>
            </a:r>
            <a:r>
              <a:rPr lang="en-US" kern="1200" dirty="0"/>
              <a:t> </a:t>
            </a:r>
            <a:r>
              <a:rPr lang="en-US" kern="1200" dirty="0" err="1"/>
              <a:t>autem</a:t>
            </a:r>
            <a:r>
              <a:rPr lang="en-US" kern="1200" dirty="0"/>
              <a:t> </a:t>
            </a:r>
            <a:r>
              <a:rPr lang="en-US" kern="1200" dirty="0" err="1"/>
              <a:t>vel</a:t>
            </a:r>
            <a:r>
              <a:rPr lang="en-US" kern="1200" dirty="0"/>
              <a:t> </a:t>
            </a:r>
            <a:r>
              <a:rPr lang="en-US" kern="1200" dirty="0" err="1"/>
              <a:t>eum</a:t>
            </a:r>
            <a:r>
              <a:rPr lang="en-US" kern="1200" dirty="0"/>
              <a:t> </a:t>
            </a:r>
            <a:r>
              <a:rPr lang="en-US" kern="1200" dirty="0" err="1"/>
              <a:t>iriure</a:t>
            </a:r>
            <a:r>
              <a:rPr lang="en-US" kern="1200" dirty="0"/>
              <a:t> dolor in </a:t>
            </a:r>
            <a:r>
              <a:rPr lang="en-US" kern="1200" dirty="0" err="1"/>
              <a:t>hendrerit</a:t>
            </a:r>
            <a:r>
              <a:rPr lang="en-US" kern="1200" dirty="0"/>
              <a:t> in </a:t>
            </a:r>
            <a:r>
              <a:rPr lang="en-US" kern="1200" dirty="0" err="1"/>
              <a:t>vulputate</a:t>
            </a:r>
            <a:r>
              <a:rPr lang="en-US" kern="1200" dirty="0"/>
              <a:t> </a:t>
            </a:r>
            <a:r>
              <a:rPr lang="en-US" kern="1200" dirty="0" err="1"/>
              <a:t>velit</a:t>
            </a:r>
            <a:r>
              <a:rPr lang="en-US" kern="1200" dirty="0"/>
              <a:t> </a:t>
            </a:r>
            <a:r>
              <a:rPr lang="en-US" kern="1200" dirty="0" err="1"/>
              <a:t>esse</a:t>
            </a:r>
            <a:r>
              <a:rPr lang="en-US" kern="1200" dirty="0"/>
              <a:t> </a:t>
            </a:r>
            <a:r>
              <a:rPr lang="en-US" kern="1200" dirty="0" err="1"/>
              <a:t>molestie</a:t>
            </a:r>
            <a:r>
              <a:rPr lang="en-US" kern="1200" dirty="0"/>
              <a:t> </a:t>
            </a:r>
            <a:r>
              <a:rPr lang="en-US" kern="1200" dirty="0" err="1"/>
              <a:t>consequat</a:t>
            </a:r>
            <a:r>
              <a:rPr lang="en-US" kern="1200" dirty="0"/>
              <a:t>, </a:t>
            </a:r>
            <a:r>
              <a:rPr lang="en-US" kern="1200" dirty="0" err="1"/>
              <a:t>vel</a:t>
            </a:r>
            <a:r>
              <a:rPr lang="en-US" kern="1200" dirty="0"/>
              <a:t> </a:t>
            </a:r>
            <a:r>
              <a:rPr lang="en-US" kern="1200" dirty="0" err="1"/>
              <a:t>illum</a:t>
            </a:r>
            <a:r>
              <a:rPr lang="en-US" kern="1200" dirty="0"/>
              <a:t> </a:t>
            </a:r>
            <a:r>
              <a:rPr lang="en-US" kern="1200" dirty="0" err="1"/>
              <a:t>dolore</a:t>
            </a:r>
            <a:r>
              <a:rPr lang="en-US" kern="1200" dirty="0"/>
              <a:t> </a:t>
            </a:r>
            <a:r>
              <a:rPr lang="en-US" kern="1200" dirty="0" err="1"/>
              <a:t>eu</a:t>
            </a:r>
            <a:r>
              <a:rPr lang="en-US" kern="1200" dirty="0"/>
              <a:t> </a:t>
            </a:r>
            <a:r>
              <a:rPr lang="en-US" kern="1200" dirty="0" err="1"/>
              <a:t>feugiat</a:t>
            </a:r>
            <a:r>
              <a:rPr lang="en-US" kern="1200" dirty="0"/>
              <a:t> </a:t>
            </a:r>
            <a:r>
              <a:rPr lang="en-US" kern="1200" dirty="0" err="1"/>
              <a:t>nulla</a:t>
            </a:r>
            <a:r>
              <a:rPr lang="en-US" kern="1200" dirty="0"/>
              <a:t> </a:t>
            </a:r>
            <a:r>
              <a:rPr lang="en-US" kern="1200" dirty="0" err="1"/>
              <a:t>facilisis</a:t>
            </a:r>
            <a:r>
              <a:rPr lang="en-US" kern="1200" dirty="0"/>
              <a:t> at </a:t>
            </a:r>
            <a:r>
              <a:rPr lang="en-US" kern="1200" dirty="0" err="1"/>
              <a:t>vero</a:t>
            </a:r>
            <a:r>
              <a:rPr lang="en-US" kern="1200" dirty="0"/>
              <a:t> </a:t>
            </a:r>
            <a:r>
              <a:rPr lang="en-US" kern="1200" dirty="0" err="1"/>
              <a:t>eros</a:t>
            </a:r>
            <a:r>
              <a:rPr lang="en-US" kern="1200" dirty="0"/>
              <a:t> et </a:t>
            </a:r>
            <a:r>
              <a:rPr lang="en-US" kern="1200" dirty="0" err="1"/>
              <a:t>accumsan</a:t>
            </a:r>
            <a:r>
              <a:rPr lang="en-US" kern="1200" dirty="0"/>
              <a:t> et </a:t>
            </a:r>
            <a:r>
              <a:rPr lang="en-US" kern="1200" dirty="0" err="1"/>
              <a:t>iusto</a:t>
            </a:r>
            <a:r>
              <a:rPr lang="en-US" kern="1200" dirty="0"/>
              <a:t> </a:t>
            </a:r>
            <a:r>
              <a:rPr lang="en-US" kern="1200" dirty="0" err="1"/>
              <a:t>odio</a:t>
            </a:r>
            <a:r>
              <a:rPr lang="en-US" kern="1200" dirty="0"/>
              <a:t> </a:t>
            </a:r>
            <a:r>
              <a:rPr lang="en-US" kern="1200" dirty="0" err="1"/>
              <a:t>dignissim</a:t>
            </a:r>
            <a:r>
              <a:rPr lang="en-US" kern="1200" dirty="0"/>
              <a:t> qui </a:t>
            </a:r>
            <a:r>
              <a:rPr lang="en-US" kern="1200" dirty="0" err="1"/>
              <a:t>blandit</a:t>
            </a:r>
            <a:r>
              <a:rPr lang="en-US" kern="1200" dirty="0"/>
              <a:t> </a:t>
            </a:r>
            <a:r>
              <a:rPr lang="en-US" kern="1200" dirty="0" err="1"/>
              <a:t>praesent</a:t>
            </a:r>
            <a:r>
              <a:rPr lang="en-US" kern="1200" dirty="0"/>
              <a:t> </a:t>
            </a:r>
            <a:r>
              <a:rPr lang="en-US" kern="1200" dirty="0" err="1"/>
              <a:t>luptatum</a:t>
            </a:r>
            <a:r>
              <a:rPr lang="en-US" kern="1200" dirty="0"/>
              <a:t> </a:t>
            </a:r>
            <a:r>
              <a:rPr lang="en-US" kern="1200" dirty="0" err="1"/>
              <a:t>zzril</a:t>
            </a:r>
            <a:r>
              <a:rPr lang="en-US" kern="1200" dirty="0"/>
              <a:t> </a:t>
            </a:r>
            <a:r>
              <a:rPr lang="en-US" kern="1200" dirty="0" err="1"/>
              <a:t>delenit</a:t>
            </a:r>
            <a:r>
              <a:rPr lang="en-US" kern="1200" dirty="0"/>
              <a:t> </a:t>
            </a:r>
            <a:r>
              <a:rPr lang="en-US" kern="1200" dirty="0" err="1"/>
              <a:t>augue</a:t>
            </a:r>
            <a:r>
              <a:rPr lang="en-US" kern="1200" dirty="0"/>
              <a:t> </a:t>
            </a:r>
            <a:r>
              <a:rPr lang="en-US" kern="1200" dirty="0" err="1"/>
              <a:t>duis</a:t>
            </a:r>
            <a:r>
              <a:rPr lang="en-US" kern="1200" dirty="0"/>
              <a:t>.</a:t>
            </a:r>
          </a:p>
        </p:txBody>
      </p:sp>
      <p:sp>
        <p:nvSpPr>
          <p:cNvPr id="19" name="Title 1"/>
          <p:cNvSpPr/>
          <p:nvPr userDrawn="1"/>
        </p:nvSpPr>
        <p:spPr>
          <a:xfrm>
            <a:off x="9960869" y="6357150"/>
            <a:ext cx="249383" cy="415217"/>
          </a:xfrm>
          <a:prstGeom prst="rect">
            <a:avLst/>
          </a:prstGeom>
          <a:ln w="12700">
            <a:miter lim="400000"/>
          </a:ln>
          <a:extLst>
            <a:ext uri="{C572A759-6A51-4108-AA02-DFA0A04FC94B}">
              <ma14:wrappingTextBoxFlag xmlns:ma14="http://schemas.microsoft.com/office/mac/drawingml/2011/main" xmlns="" val="1"/>
            </a:ext>
          </a:extLst>
        </p:spPr>
        <p:txBody>
          <a:bodyPr lIns="34289" rIns="34289" anchor="b">
            <a:normAutofit/>
          </a:bodyPr>
          <a:lstStyle/>
          <a:p>
            <a:pPr algn="r">
              <a:lnSpc>
                <a:spcPct val="90000"/>
              </a:lnSpc>
              <a:defRPr sz="1400" spc="200">
                <a:solidFill>
                  <a:schemeClr val="accent3"/>
                </a:solidFill>
                <a:latin typeface="Acherus Grotesque Regular"/>
                <a:ea typeface="Acherus Grotesque Regular"/>
                <a:cs typeface="Acherus Grotesque Regular"/>
                <a:sym typeface="Acherus Grotesque"/>
              </a:defRPr>
            </a:pPr>
            <a:r>
              <a:rPr lang="en-US" sz="900" dirty="0">
                <a:solidFill>
                  <a:schemeClr val="accent1"/>
                </a:solidFill>
              </a:rPr>
              <a:t>/</a:t>
            </a:r>
            <a:endParaRPr sz="900" dirty="0">
              <a:solidFill>
                <a:schemeClr val="accent1"/>
              </a:solidFill>
            </a:endParaRPr>
          </a:p>
        </p:txBody>
      </p:sp>
      <p:sp>
        <p:nvSpPr>
          <p:cNvPr id="25" name="Title 1"/>
          <p:cNvSpPr/>
          <p:nvPr userDrawn="1"/>
        </p:nvSpPr>
        <p:spPr>
          <a:xfrm>
            <a:off x="9960869" y="6357150"/>
            <a:ext cx="249383" cy="415217"/>
          </a:xfrm>
          <a:prstGeom prst="rect">
            <a:avLst/>
          </a:prstGeom>
          <a:ln w="12700">
            <a:miter lim="400000"/>
          </a:ln>
          <a:extLst>
            <a:ext uri="{C572A759-6A51-4108-AA02-DFA0A04FC94B}">
              <ma14:wrappingTextBoxFlag xmlns:ma14="http://schemas.microsoft.com/office/mac/drawingml/2011/main" xmlns="" val="1"/>
            </a:ext>
          </a:extLst>
        </p:spPr>
        <p:txBody>
          <a:bodyPr lIns="34289" rIns="34289" anchor="b">
            <a:normAutofit/>
          </a:bodyPr>
          <a:lstStyle/>
          <a:p>
            <a:pPr algn="r">
              <a:lnSpc>
                <a:spcPct val="90000"/>
              </a:lnSpc>
              <a:defRPr sz="1400" spc="200">
                <a:solidFill>
                  <a:schemeClr val="accent3"/>
                </a:solidFill>
                <a:latin typeface="Acherus Grotesque Regular"/>
                <a:ea typeface="Acherus Grotesque Regular"/>
                <a:cs typeface="Acherus Grotesque Regular"/>
                <a:sym typeface="Acherus Grotesque"/>
              </a:defRPr>
            </a:pPr>
            <a:r>
              <a:rPr lang="en-US" sz="900" dirty="0">
                <a:solidFill>
                  <a:schemeClr val="accent1"/>
                </a:solidFill>
              </a:rPr>
              <a:t>/</a:t>
            </a:r>
            <a:endParaRPr sz="900" dirty="0">
              <a:solidFill>
                <a:schemeClr val="accent1"/>
              </a:solidFill>
            </a:endParaRPr>
          </a:p>
        </p:txBody>
      </p:sp>
      <p:sp>
        <p:nvSpPr>
          <p:cNvPr id="26" name="Content Placeholder 51"/>
          <p:cNvSpPr>
            <a:spLocks noGrp="1"/>
          </p:cNvSpPr>
          <p:nvPr>
            <p:ph sz="quarter" idx="12" hasCustomPrompt="1"/>
          </p:nvPr>
        </p:nvSpPr>
        <p:spPr>
          <a:xfrm>
            <a:off x="10253116" y="6496767"/>
            <a:ext cx="2232233" cy="257174"/>
          </a:xfrm>
          <a:prstGeom prst="rect">
            <a:avLst/>
          </a:prstGeom>
        </p:spPr>
        <p:txBody>
          <a:bodyPr>
            <a:noAutofit/>
          </a:bodyPr>
          <a:lstStyle>
            <a:lvl1pPr marL="0" indent="0">
              <a:buFontTx/>
              <a:buNone/>
              <a:defRPr sz="900" cap="all" spc="150" normalizeH="0" baseline="0">
                <a:latin typeface="Acherus Grotesque Regular" charset="0"/>
              </a:defRPr>
            </a:lvl1pPr>
            <a:lvl2pPr marL="342900" indent="0">
              <a:buFontTx/>
              <a:buNone/>
              <a:defRPr sz="1050" cap="all" spc="150" normalizeH="0" baseline="0">
                <a:latin typeface="Acherus Grotesque Regular" charset="0"/>
              </a:defRPr>
            </a:lvl2pPr>
            <a:lvl3pPr marL="685800" indent="0">
              <a:buFontTx/>
              <a:buNone/>
              <a:defRPr sz="1050" cap="all" spc="150" normalizeH="0" baseline="0">
                <a:latin typeface="Acherus Grotesque Regular" charset="0"/>
              </a:defRPr>
            </a:lvl3pPr>
            <a:lvl4pPr marL="1028700" indent="0">
              <a:buFontTx/>
              <a:buNone/>
              <a:defRPr sz="1050" cap="all" spc="150" normalizeH="0" baseline="0">
                <a:latin typeface="Acherus Grotesque Regular" charset="0"/>
              </a:defRPr>
            </a:lvl4pPr>
            <a:lvl5pPr marL="1371600" indent="0">
              <a:buFontTx/>
              <a:buNone/>
              <a:defRPr sz="1050" cap="all" spc="150" normalizeH="0" baseline="0">
                <a:latin typeface="Acherus Grotesque Regular" charset="0"/>
              </a:defRPr>
            </a:lvl5pPr>
          </a:lstStyle>
          <a:p>
            <a:pPr lvl="0"/>
            <a:r>
              <a:rPr lang="en-US" dirty="0"/>
              <a:t>Section title</a:t>
            </a:r>
          </a:p>
        </p:txBody>
      </p:sp>
      <p:sp>
        <p:nvSpPr>
          <p:cNvPr id="27" name="Content Placeholder 51"/>
          <p:cNvSpPr>
            <a:spLocks noGrp="1"/>
          </p:cNvSpPr>
          <p:nvPr>
            <p:ph sz="quarter" idx="13" hasCustomPrompt="1"/>
          </p:nvPr>
        </p:nvSpPr>
        <p:spPr>
          <a:xfrm>
            <a:off x="9234855" y="6496771"/>
            <a:ext cx="765927" cy="261221"/>
          </a:xfrm>
          <a:prstGeom prst="rect">
            <a:avLst/>
          </a:prstGeom>
        </p:spPr>
        <p:txBody>
          <a:bodyPr>
            <a:noAutofit/>
          </a:bodyPr>
          <a:lstStyle>
            <a:lvl1pPr marL="0" indent="0" algn="r">
              <a:buFontTx/>
              <a:buNone/>
              <a:defRPr sz="900" cap="all" spc="150" normalizeH="0" baseline="0">
                <a:solidFill>
                  <a:schemeClr val="bg2">
                    <a:lumMod val="40000"/>
                    <a:lumOff val="60000"/>
                  </a:schemeClr>
                </a:solidFill>
                <a:latin typeface="Acherus Grotesque Regular" charset="0"/>
              </a:defRPr>
            </a:lvl1pPr>
            <a:lvl2pPr marL="342900" indent="0">
              <a:buFontTx/>
              <a:buNone/>
              <a:defRPr sz="1050" cap="all" spc="150" normalizeH="0" baseline="0">
                <a:latin typeface="Acherus Grotesque Regular" charset="0"/>
              </a:defRPr>
            </a:lvl2pPr>
            <a:lvl3pPr marL="685800" indent="0">
              <a:buFontTx/>
              <a:buNone/>
              <a:defRPr sz="1050" cap="all" spc="150" normalizeH="0" baseline="0">
                <a:latin typeface="Acherus Grotesque Regular" charset="0"/>
              </a:defRPr>
            </a:lvl3pPr>
            <a:lvl4pPr marL="1028700" indent="0">
              <a:buFontTx/>
              <a:buNone/>
              <a:defRPr sz="1050" cap="all" spc="150" normalizeH="0" baseline="0">
                <a:latin typeface="Acherus Grotesque Regular" charset="0"/>
              </a:defRPr>
            </a:lvl4pPr>
            <a:lvl5pPr marL="1371600" indent="0">
              <a:buFontTx/>
              <a:buNone/>
              <a:defRPr sz="1050" cap="all" spc="150" normalizeH="0" baseline="0">
                <a:latin typeface="Acherus Grotesque Regular" charset="0"/>
              </a:defRPr>
            </a:lvl5pPr>
          </a:lstStyle>
          <a:p>
            <a:pPr lvl="0"/>
            <a:r>
              <a:rPr lang="en-US" dirty="0"/>
              <a:t>01</a:t>
            </a:r>
          </a:p>
        </p:txBody>
      </p:sp>
    </p:spTree>
    <p:extLst>
      <p:ext uri="{BB962C8B-B14F-4D97-AF65-F5344CB8AC3E}">
        <p14:creationId xmlns:p14="http://schemas.microsoft.com/office/powerpoint/2010/main" val="1755863443"/>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ight text + alt. footer">
    <p:spTree>
      <p:nvGrpSpPr>
        <p:cNvPr id="1" name=""/>
        <p:cNvGrpSpPr/>
        <p:nvPr/>
      </p:nvGrpSpPr>
      <p:grpSpPr>
        <a:xfrm>
          <a:off x="0" y="0"/>
          <a:ext cx="0" cy="0"/>
          <a:chOff x="0" y="0"/>
          <a:chExt cx="0" cy="0"/>
        </a:xfrm>
      </p:grpSpPr>
      <p:pic>
        <p:nvPicPr>
          <p:cNvPr id="9" name="VT-grid-02.png" descr="VT-grid-02.png"/>
          <p:cNvPicPr>
            <a:picLocks noChangeAspect="1"/>
          </p:cNvPicPr>
          <p:nvPr userDrawn="1"/>
        </p:nvPicPr>
        <p:blipFill>
          <a:blip r:embed="rId2"/>
          <a:stretch>
            <a:fillRect/>
          </a:stretch>
        </p:blipFill>
        <p:spPr>
          <a:xfrm>
            <a:off x="3750493" y="6346273"/>
            <a:ext cx="10600807" cy="6858001"/>
          </a:xfrm>
          <a:prstGeom prst="rect">
            <a:avLst/>
          </a:prstGeom>
          <a:ln w="12700">
            <a:miter lim="400000"/>
          </a:ln>
        </p:spPr>
      </p:pic>
      <p:sp>
        <p:nvSpPr>
          <p:cNvPr id="14" name="Content Placeholder 15"/>
          <p:cNvSpPr>
            <a:spLocks noGrp="1"/>
          </p:cNvSpPr>
          <p:nvPr>
            <p:ph sz="quarter" idx="10" hasCustomPrompt="1"/>
          </p:nvPr>
        </p:nvSpPr>
        <p:spPr>
          <a:xfrm>
            <a:off x="8115604" y="1481238"/>
            <a:ext cx="3952875" cy="592137"/>
          </a:xfrm>
          <a:prstGeom prst="rect">
            <a:avLst/>
          </a:prstGeom>
        </p:spPr>
        <p:txBody>
          <a:bodyPr>
            <a:normAutofit/>
          </a:bodyPr>
          <a:lstStyle>
            <a:lvl1pPr marL="0" marR="0" indent="0" algn="l" defTabSz="685800" rtl="0" fontAlgn="auto" latinLnBrk="0" hangingPunct="0">
              <a:lnSpc>
                <a:spcPts val="2100"/>
              </a:lnSpc>
              <a:spcBef>
                <a:spcPts val="0"/>
              </a:spcBef>
              <a:spcAft>
                <a:spcPts val="0"/>
              </a:spcAft>
              <a:buClrTx/>
              <a:buSzTx/>
              <a:buFont typeface="Arial" charset="0"/>
              <a:buNone/>
              <a:tabLst/>
              <a:defRPr kumimoji="0" lang="en-US" sz="1050" b="0" i="0" u="none" strike="noStrike" cap="all" spc="150" normalizeH="0" baseline="0" dirty="0">
                <a:ln>
                  <a:noFill/>
                </a:ln>
                <a:solidFill>
                  <a:schemeClr val="accent1"/>
                </a:solidFill>
                <a:effectLst/>
                <a:uFillTx/>
                <a:latin typeface="Acherus Grotesque Regular"/>
                <a:ea typeface="Acherus Grotesque Regular"/>
                <a:cs typeface="Acherus Grotesque Regular"/>
                <a:sym typeface="Acherus Grotesque"/>
              </a:defRPr>
            </a:lvl1pPr>
          </a:lstStyle>
          <a:p>
            <a:pPr>
              <a:lnSpc>
                <a:spcPts val="2100"/>
              </a:lnSpc>
            </a:pPr>
            <a:r>
              <a:rPr lang="en-US" dirty="0"/>
              <a:t>PLACE A SHORT HEADER SENTENCE HERE.</a:t>
            </a:r>
          </a:p>
        </p:txBody>
      </p:sp>
      <p:sp>
        <p:nvSpPr>
          <p:cNvPr id="15" name="Content Placeholder 8"/>
          <p:cNvSpPr>
            <a:spLocks noGrp="1"/>
          </p:cNvSpPr>
          <p:nvPr>
            <p:ph sz="quarter" idx="11" hasCustomPrompt="1"/>
          </p:nvPr>
        </p:nvSpPr>
        <p:spPr>
          <a:xfrm>
            <a:off x="8115603" y="2134132"/>
            <a:ext cx="2800351" cy="3643312"/>
          </a:xfrm>
          <a:prstGeom prst="rect">
            <a:avLst/>
          </a:prstGeom>
        </p:spPr>
        <p:txBody>
          <a:bodyPr/>
          <a:lstStyle>
            <a:lvl1pPr marL="0" marR="0" indent="0" algn="l" defTabSz="685800" rtl="0" fontAlgn="auto" latinLnBrk="0" hangingPunct="0">
              <a:lnSpc>
                <a:spcPts val="1800"/>
              </a:lnSpc>
              <a:spcBef>
                <a:spcPts val="0"/>
              </a:spcBef>
              <a:spcAft>
                <a:spcPts val="0"/>
              </a:spcAft>
              <a:buClrTx/>
              <a:buSzTx/>
              <a:buFontTx/>
              <a:buNone/>
              <a:tabLst/>
              <a:defRPr kumimoji="0" lang="en-US" sz="900" b="0" i="0" u="none" strike="noStrike" kern="1200" cap="none" spc="0" normalizeH="0" baseline="0" smtClean="0">
                <a:ln>
                  <a:noFill/>
                </a:ln>
                <a:solidFill>
                  <a:srgbClr val="585C5E"/>
                </a:solidFill>
                <a:effectLst/>
                <a:uFillTx/>
                <a:latin typeface="Crimson Text Roman"/>
                <a:ea typeface="Crimson Text Roman"/>
                <a:cs typeface="Crimson Text Roman"/>
                <a:sym typeface="Crimson Text Roman"/>
              </a:defRPr>
            </a:lvl1pPr>
            <a:lvl2pPr marL="0" marR="0" indent="0" algn="l" defTabSz="685800" rtl="0" fontAlgn="auto" latinLnBrk="0" hangingPunct="0">
              <a:lnSpc>
                <a:spcPts val="1350"/>
              </a:lnSpc>
              <a:spcBef>
                <a:spcPts val="0"/>
              </a:spcBef>
              <a:spcAft>
                <a:spcPts val="0"/>
              </a:spcAft>
              <a:buClrTx/>
              <a:buSzTx/>
              <a:buFontTx/>
              <a:buNone/>
              <a:tabLst/>
              <a:defRPr kumimoji="0" lang="en-US" sz="900" b="0" i="0" u="none" strike="noStrike" kern="1200" cap="none" spc="0" normalizeH="0" baseline="0" smtClean="0">
                <a:ln>
                  <a:noFill/>
                </a:ln>
                <a:solidFill>
                  <a:srgbClr val="585C5E"/>
                </a:solidFill>
                <a:effectLst/>
                <a:uFillTx/>
                <a:latin typeface="Crimson Text Roman"/>
                <a:ea typeface="Crimson Text Roman"/>
                <a:cs typeface="Crimson Text Roman"/>
                <a:sym typeface="Crimson Text Roman"/>
              </a:defRPr>
            </a:lvl2pPr>
            <a:lvl3pPr marL="0" marR="0" indent="0" algn="l" defTabSz="685800" rtl="0" fontAlgn="auto" latinLnBrk="0" hangingPunct="0">
              <a:lnSpc>
                <a:spcPts val="1350"/>
              </a:lnSpc>
              <a:spcBef>
                <a:spcPts val="0"/>
              </a:spcBef>
              <a:spcAft>
                <a:spcPts val="0"/>
              </a:spcAft>
              <a:buClrTx/>
              <a:buSzTx/>
              <a:buFontTx/>
              <a:buNone/>
              <a:tabLst/>
              <a:defRPr kumimoji="0" lang="en-US" sz="900" b="0" i="0" u="none" strike="noStrike" kern="1200" cap="none" spc="0" normalizeH="0" baseline="0" smtClean="0">
                <a:ln>
                  <a:noFill/>
                </a:ln>
                <a:solidFill>
                  <a:srgbClr val="585C5E"/>
                </a:solidFill>
                <a:effectLst/>
                <a:uFillTx/>
                <a:latin typeface="Crimson Text Roman"/>
                <a:ea typeface="Crimson Text Roman"/>
                <a:cs typeface="Crimson Text Roman"/>
                <a:sym typeface="Crimson Text Roman"/>
              </a:defRPr>
            </a:lvl3pPr>
            <a:lvl4pPr marL="0" marR="0" indent="0" algn="l" defTabSz="685800" rtl="0" fontAlgn="auto" latinLnBrk="0" hangingPunct="0">
              <a:lnSpc>
                <a:spcPts val="1350"/>
              </a:lnSpc>
              <a:spcBef>
                <a:spcPts val="0"/>
              </a:spcBef>
              <a:spcAft>
                <a:spcPts val="0"/>
              </a:spcAft>
              <a:buClrTx/>
              <a:buSzTx/>
              <a:buFontTx/>
              <a:buNone/>
              <a:tabLst/>
              <a:defRPr kumimoji="0" lang="en-US" sz="900" b="0" i="0" u="none" strike="noStrike" kern="1200" cap="none" spc="0" normalizeH="0" baseline="0" smtClean="0">
                <a:ln>
                  <a:noFill/>
                </a:ln>
                <a:solidFill>
                  <a:srgbClr val="585C5E"/>
                </a:solidFill>
                <a:effectLst/>
                <a:uFillTx/>
                <a:latin typeface="Crimson Text Roman"/>
                <a:ea typeface="Crimson Text Roman"/>
                <a:cs typeface="Crimson Text Roman"/>
                <a:sym typeface="Crimson Text Roman"/>
              </a:defRPr>
            </a:lvl4pPr>
          </a:lstStyle>
          <a:p>
            <a:pPr>
              <a:lnSpc>
                <a:spcPts val="1800"/>
              </a:lnSpc>
            </a:pPr>
            <a:r>
              <a:rPr lang="en-US" kern="1200" dirty="0" err="1"/>
              <a:t>Lorem</a:t>
            </a:r>
            <a:r>
              <a:rPr lang="en-US" kern="1200" dirty="0"/>
              <a:t> </a:t>
            </a:r>
            <a:r>
              <a:rPr lang="en-US" kern="1200" dirty="0" err="1"/>
              <a:t>ipsum</a:t>
            </a:r>
            <a:r>
              <a:rPr lang="en-US" kern="1200" dirty="0"/>
              <a:t> dolor sit </a:t>
            </a:r>
            <a:r>
              <a:rPr lang="en-US" kern="1200" dirty="0" err="1"/>
              <a:t>amet</a:t>
            </a:r>
            <a:r>
              <a:rPr lang="en-US" kern="1200" dirty="0"/>
              <a:t>, </a:t>
            </a:r>
            <a:r>
              <a:rPr lang="en-US" kern="1200" dirty="0" err="1"/>
              <a:t>consectetuer</a:t>
            </a:r>
            <a:r>
              <a:rPr lang="en-US" kern="1200" dirty="0"/>
              <a:t> </a:t>
            </a:r>
            <a:r>
              <a:rPr lang="en-US" kern="1200" dirty="0" err="1"/>
              <a:t>adipiscing</a:t>
            </a:r>
            <a:r>
              <a:rPr lang="en-US" kern="1200" dirty="0"/>
              <a:t> </a:t>
            </a:r>
            <a:r>
              <a:rPr lang="en-US" kern="1200" dirty="0" err="1"/>
              <a:t>elit</a:t>
            </a:r>
            <a:r>
              <a:rPr lang="en-US" kern="1200" dirty="0"/>
              <a:t>, </a:t>
            </a:r>
            <a:r>
              <a:rPr lang="en-US" kern="1200" dirty="0" err="1"/>
              <a:t>sed</a:t>
            </a:r>
            <a:r>
              <a:rPr lang="en-US" kern="1200" dirty="0"/>
              <a:t> </a:t>
            </a:r>
            <a:r>
              <a:rPr lang="en-US" kern="1200" dirty="0" err="1"/>
              <a:t>diam</a:t>
            </a:r>
            <a:r>
              <a:rPr lang="en-US" kern="1200" dirty="0"/>
              <a:t> </a:t>
            </a:r>
            <a:r>
              <a:rPr lang="en-US" kern="1200" dirty="0" err="1"/>
              <a:t>nonummy</a:t>
            </a:r>
            <a:r>
              <a:rPr lang="en-US" kern="1200" dirty="0"/>
              <a:t> </a:t>
            </a:r>
            <a:r>
              <a:rPr lang="en-US" kern="1200" dirty="0" err="1"/>
              <a:t>nibh</a:t>
            </a:r>
            <a:r>
              <a:rPr lang="en-US" kern="1200" dirty="0"/>
              <a:t> </a:t>
            </a:r>
            <a:r>
              <a:rPr lang="en-US" kern="1200" dirty="0" err="1"/>
              <a:t>euismod</a:t>
            </a:r>
            <a:r>
              <a:rPr lang="en-US" kern="1200" dirty="0"/>
              <a:t> </a:t>
            </a:r>
            <a:r>
              <a:rPr lang="en-US" kern="1200" dirty="0" err="1"/>
              <a:t>tincidunt</a:t>
            </a:r>
            <a:r>
              <a:rPr lang="en-US" kern="1200" dirty="0"/>
              <a:t> </a:t>
            </a:r>
            <a:r>
              <a:rPr lang="en-US" kern="1200" dirty="0" err="1"/>
              <a:t>ut</a:t>
            </a:r>
            <a:r>
              <a:rPr lang="en-US" kern="1200" dirty="0"/>
              <a:t> </a:t>
            </a:r>
            <a:r>
              <a:rPr lang="en-US" kern="1200" dirty="0" err="1"/>
              <a:t>laoreet</a:t>
            </a:r>
            <a:r>
              <a:rPr lang="en-US" kern="1200" dirty="0"/>
              <a:t> </a:t>
            </a:r>
            <a:r>
              <a:rPr lang="en-US" kern="1200" dirty="0" err="1"/>
              <a:t>dolore</a:t>
            </a:r>
            <a:r>
              <a:rPr lang="en-US" kern="1200" dirty="0"/>
              <a:t> magna </a:t>
            </a:r>
            <a:r>
              <a:rPr lang="en-US" kern="1200" dirty="0" err="1"/>
              <a:t>aliquam</a:t>
            </a:r>
            <a:r>
              <a:rPr lang="en-US" kern="1200" dirty="0"/>
              <a:t> </a:t>
            </a:r>
            <a:r>
              <a:rPr lang="en-US" kern="1200" dirty="0" err="1"/>
              <a:t>erat</a:t>
            </a:r>
            <a:r>
              <a:rPr lang="en-US" kern="1200" dirty="0"/>
              <a:t> </a:t>
            </a:r>
            <a:r>
              <a:rPr lang="en-US" kern="1200" dirty="0" err="1"/>
              <a:t>volutpat</a:t>
            </a:r>
            <a:r>
              <a:rPr lang="en-US" kern="1200" dirty="0"/>
              <a:t>. </a:t>
            </a:r>
            <a:r>
              <a:rPr lang="en-US" kern="1200" dirty="0" err="1"/>
              <a:t>Ut</a:t>
            </a:r>
            <a:r>
              <a:rPr lang="en-US" kern="1200" dirty="0"/>
              <a:t> </a:t>
            </a:r>
            <a:r>
              <a:rPr lang="en-US" kern="1200" dirty="0" err="1"/>
              <a:t>wisi</a:t>
            </a:r>
            <a:r>
              <a:rPr lang="en-US" kern="1200" dirty="0"/>
              <a:t> </a:t>
            </a:r>
            <a:r>
              <a:rPr lang="en-US" kern="1200" dirty="0" err="1"/>
              <a:t>enim</a:t>
            </a:r>
            <a:r>
              <a:rPr lang="en-US" kern="1200" dirty="0"/>
              <a:t> ad minim </a:t>
            </a:r>
            <a:r>
              <a:rPr lang="en-US" kern="1200" dirty="0" err="1"/>
              <a:t>veniam</a:t>
            </a:r>
            <a:r>
              <a:rPr lang="en-US" kern="1200" dirty="0"/>
              <a:t>, </a:t>
            </a:r>
            <a:r>
              <a:rPr lang="en-US" kern="1200" dirty="0" err="1"/>
              <a:t>quis</a:t>
            </a:r>
            <a:r>
              <a:rPr lang="en-US" kern="1200" dirty="0"/>
              <a:t> </a:t>
            </a:r>
            <a:r>
              <a:rPr lang="en-US" kern="1200" dirty="0" err="1"/>
              <a:t>nostrud</a:t>
            </a:r>
            <a:r>
              <a:rPr lang="en-US" kern="1200" dirty="0"/>
              <a:t> </a:t>
            </a:r>
            <a:r>
              <a:rPr lang="en-US" kern="1200" dirty="0" err="1"/>
              <a:t>exerci</a:t>
            </a:r>
            <a:r>
              <a:rPr lang="en-US" kern="1200" dirty="0"/>
              <a:t> </a:t>
            </a:r>
            <a:r>
              <a:rPr lang="en-US" kern="1200" dirty="0" err="1"/>
              <a:t>tation</a:t>
            </a:r>
            <a:r>
              <a:rPr lang="en-US" kern="1200" dirty="0"/>
              <a:t> </a:t>
            </a:r>
            <a:r>
              <a:rPr lang="en-US" kern="1200" dirty="0" err="1"/>
              <a:t>ullamcorper</a:t>
            </a:r>
            <a:r>
              <a:rPr lang="en-US" kern="1200" dirty="0"/>
              <a:t> </a:t>
            </a:r>
            <a:r>
              <a:rPr lang="en-US" kern="1200" dirty="0" err="1"/>
              <a:t>suscipit</a:t>
            </a:r>
            <a:r>
              <a:rPr lang="en-US" kern="1200" dirty="0"/>
              <a:t> </a:t>
            </a:r>
            <a:r>
              <a:rPr lang="en-US" kern="1200" dirty="0" err="1"/>
              <a:t>lobortis</a:t>
            </a:r>
            <a:r>
              <a:rPr lang="en-US" kern="1200" dirty="0"/>
              <a:t> </a:t>
            </a:r>
            <a:r>
              <a:rPr lang="en-US" kern="1200" dirty="0" err="1"/>
              <a:t>nisl</a:t>
            </a:r>
            <a:r>
              <a:rPr lang="en-US" kern="1200" dirty="0"/>
              <a:t> </a:t>
            </a:r>
            <a:r>
              <a:rPr lang="en-US" kern="1200" dirty="0" err="1"/>
              <a:t>ut</a:t>
            </a:r>
            <a:r>
              <a:rPr lang="en-US" kern="1200" dirty="0"/>
              <a:t> </a:t>
            </a:r>
            <a:r>
              <a:rPr lang="en-US" kern="1200" dirty="0" err="1"/>
              <a:t>aliquip</a:t>
            </a:r>
            <a:r>
              <a:rPr lang="en-US" kern="1200" dirty="0"/>
              <a:t> ex </a:t>
            </a:r>
            <a:r>
              <a:rPr lang="en-US" kern="1200" dirty="0" err="1"/>
              <a:t>ea</a:t>
            </a:r>
            <a:r>
              <a:rPr lang="en-US" kern="1200" dirty="0"/>
              <a:t> </a:t>
            </a:r>
            <a:r>
              <a:rPr lang="en-US" kern="1200" dirty="0" err="1"/>
              <a:t>commodo</a:t>
            </a:r>
            <a:r>
              <a:rPr lang="en-US" kern="1200" dirty="0"/>
              <a:t> </a:t>
            </a:r>
            <a:r>
              <a:rPr lang="en-US" kern="1200" dirty="0" err="1"/>
              <a:t>consequat</a:t>
            </a:r>
            <a:r>
              <a:rPr lang="en-US" kern="1200" dirty="0"/>
              <a:t>. </a:t>
            </a:r>
            <a:r>
              <a:rPr lang="en-US" kern="1200" dirty="0" err="1"/>
              <a:t>Duis</a:t>
            </a:r>
            <a:r>
              <a:rPr lang="en-US" kern="1200" dirty="0"/>
              <a:t> </a:t>
            </a:r>
            <a:r>
              <a:rPr lang="en-US" kern="1200" dirty="0" err="1"/>
              <a:t>autem</a:t>
            </a:r>
            <a:r>
              <a:rPr lang="en-US" kern="1200" dirty="0"/>
              <a:t> </a:t>
            </a:r>
            <a:r>
              <a:rPr lang="en-US" kern="1200" dirty="0" err="1"/>
              <a:t>vel</a:t>
            </a:r>
            <a:r>
              <a:rPr lang="en-US" kern="1200" dirty="0"/>
              <a:t> </a:t>
            </a:r>
            <a:r>
              <a:rPr lang="en-US" kern="1200" dirty="0" err="1"/>
              <a:t>eum</a:t>
            </a:r>
            <a:r>
              <a:rPr lang="en-US" kern="1200" dirty="0"/>
              <a:t> </a:t>
            </a:r>
            <a:r>
              <a:rPr lang="en-US" kern="1200" dirty="0" err="1"/>
              <a:t>iriure</a:t>
            </a:r>
            <a:r>
              <a:rPr lang="en-US" kern="1200" dirty="0"/>
              <a:t> dolor in </a:t>
            </a:r>
            <a:r>
              <a:rPr lang="en-US" kern="1200" dirty="0" err="1"/>
              <a:t>hendrerit</a:t>
            </a:r>
            <a:r>
              <a:rPr lang="en-US" kern="1200" dirty="0"/>
              <a:t> in </a:t>
            </a:r>
            <a:r>
              <a:rPr lang="en-US" kern="1200" dirty="0" err="1"/>
              <a:t>vulputate</a:t>
            </a:r>
            <a:r>
              <a:rPr lang="en-US" kern="1200" dirty="0"/>
              <a:t> </a:t>
            </a:r>
            <a:r>
              <a:rPr lang="en-US" kern="1200" dirty="0" err="1"/>
              <a:t>velit</a:t>
            </a:r>
            <a:r>
              <a:rPr lang="en-US" kern="1200" dirty="0"/>
              <a:t> </a:t>
            </a:r>
            <a:r>
              <a:rPr lang="en-US" kern="1200" dirty="0" err="1"/>
              <a:t>esse</a:t>
            </a:r>
            <a:r>
              <a:rPr lang="en-US" kern="1200" dirty="0"/>
              <a:t> </a:t>
            </a:r>
            <a:r>
              <a:rPr lang="en-US" kern="1200" dirty="0" err="1"/>
              <a:t>molestie</a:t>
            </a:r>
            <a:r>
              <a:rPr lang="en-US" kern="1200" dirty="0"/>
              <a:t> </a:t>
            </a:r>
            <a:r>
              <a:rPr lang="en-US" kern="1200" dirty="0" err="1"/>
              <a:t>consequat</a:t>
            </a:r>
            <a:r>
              <a:rPr lang="en-US" kern="1200" dirty="0"/>
              <a:t>, </a:t>
            </a:r>
            <a:r>
              <a:rPr lang="en-US" kern="1200" dirty="0" err="1"/>
              <a:t>vel</a:t>
            </a:r>
            <a:r>
              <a:rPr lang="en-US" kern="1200" dirty="0"/>
              <a:t> </a:t>
            </a:r>
            <a:r>
              <a:rPr lang="en-US" kern="1200" dirty="0" err="1"/>
              <a:t>illum</a:t>
            </a:r>
            <a:r>
              <a:rPr lang="en-US" kern="1200" dirty="0"/>
              <a:t> </a:t>
            </a:r>
            <a:r>
              <a:rPr lang="en-US" kern="1200" dirty="0" err="1"/>
              <a:t>dolore</a:t>
            </a:r>
            <a:r>
              <a:rPr lang="en-US" kern="1200" dirty="0"/>
              <a:t> </a:t>
            </a:r>
            <a:r>
              <a:rPr lang="en-US" kern="1200" dirty="0" err="1"/>
              <a:t>eu</a:t>
            </a:r>
            <a:r>
              <a:rPr lang="en-US" kern="1200" dirty="0"/>
              <a:t> </a:t>
            </a:r>
            <a:r>
              <a:rPr lang="en-US" kern="1200" dirty="0" err="1"/>
              <a:t>feugiat</a:t>
            </a:r>
            <a:r>
              <a:rPr lang="en-US" kern="1200" dirty="0"/>
              <a:t> </a:t>
            </a:r>
            <a:r>
              <a:rPr lang="en-US" kern="1200" dirty="0" err="1"/>
              <a:t>nulla</a:t>
            </a:r>
            <a:r>
              <a:rPr lang="en-US" kern="1200" dirty="0"/>
              <a:t> </a:t>
            </a:r>
            <a:r>
              <a:rPr lang="en-US" kern="1200" dirty="0" err="1"/>
              <a:t>facilisis</a:t>
            </a:r>
            <a:r>
              <a:rPr lang="en-US" kern="1200" dirty="0"/>
              <a:t> at </a:t>
            </a:r>
            <a:r>
              <a:rPr lang="en-US" kern="1200" dirty="0" err="1"/>
              <a:t>vero</a:t>
            </a:r>
            <a:r>
              <a:rPr lang="en-US" kern="1200" dirty="0"/>
              <a:t> </a:t>
            </a:r>
            <a:r>
              <a:rPr lang="en-US" kern="1200" dirty="0" err="1"/>
              <a:t>eros</a:t>
            </a:r>
            <a:r>
              <a:rPr lang="en-US" kern="1200" dirty="0"/>
              <a:t> et </a:t>
            </a:r>
            <a:r>
              <a:rPr lang="en-US" kern="1200" dirty="0" err="1"/>
              <a:t>accumsan</a:t>
            </a:r>
            <a:r>
              <a:rPr lang="en-US" kern="1200" dirty="0"/>
              <a:t> et </a:t>
            </a:r>
            <a:r>
              <a:rPr lang="en-US" kern="1200" dirty="0" err="1"/>
              <a:t>iusto</a:t>
            </a:r>
            <a:r>
              <a:rPr lang="en-US" kern="1200" dirty="0"/>
              <a:t> </a:t>
            </a:r>
            <a:r>
              <a:rPr lang="en-US" kern="1200" dirty="0" err="1"/>
              <a:t>odio</a:t>
            </a:r>
            <a:r>
              <a:rPr lang="en-US" kern="1200" dirty="0"/>
              <a:t> </a:t>
            </a:r>
            <a:r>
              <a:rPr lang="en-US" kern="1200" dirty="0" err="1"/>
              <a:t>dignissim</a:t>
            </a:r>
            <a:r>
              <a:rPr lang="en-US" kern="1200" dirty="0"/>
              <a:t> qui </a:t>
            </a:r>
            <a:r>
              <a:rPr lang="en-US" kern="1200" dirty="0" err="1"/>
              <a:t>blandit</a:t>
            </a:r>
            <a:r>
              <a:rPr lang="en-US" kern="1200" dirty="0"/>
              <a:t> </a:t>
            </a:r>
            <a:r>
              <a:rPr lang="en-US" kern="1200" dirty="0" err="1"/>
              <a:t>praesent</a:t>
            </a:r>
            <a:r>
              <a:rPr lang="en-US" kern="1200" dirty="0"/>
              <a:t> </a:t>
            </a:r>
            <a:r>
              <a:rPr lang="en-US" kern="1200" dirty="0" err="1"/>
              <a:t>luptatum</a:t>
            </a:r>
            <a:r>
              <a:rPr lang="en-US" kern="1200" dirty="0"/>
              <a:t> </a:t>
            </a:r>
            <a:r>
              <a:rPr lang="en-US" kern="1200" dirty="0" err="1"/>
              <a:t>zzril</a:t>
            </a:r>
            <a:r>
              <a:rPr lang="en-US" kern="1200" dirty="0"/>
              <a:t> </a:t>
            </a:r>
            <a:r>
              <a:rPr lang="en-US" kern="1200" dirty="0" err="1"/>
              <a:t>delenit</a:t>
            </a:r>
            <a:r>
              <a:rPr lang="en-US" kern="1200" dirty="0"/>
              <a:t> </a:t>
            </a:r>
            <a:r>
              <a:rPr lang="en-US" kern="1200" dirty="0" err="1"/>
              <a:t>augue</a:t>
            </a:r>
            <a:r>
              <a:rPr lang="en-US" kern="1200" dirty="0"/>
              <a:t> </a:t>
            </a:r>
            <a:r>
              <a:rPr lang="en-US" kern="1200" dirty="0" err="1"/>
              <a:t>duis</a:t>
            </a:r>
            <a:r>
              <a:rPr lang="en-US" kern="1200" dirty="0"/>
              <a:t>.</a:t>
            </a:r>
          </a:p>
        </p:txBody>
      </p:sp>
      <p:sp>
        <p:nvSpPr>
          <p:cNvPr id="16" name="Title 1"/>
          <p:cNvSpPr/>
          <p:nvPr userDrawn="1"/>
        </p:nvSpPr>
        <p:spPr>
          <a:xfrm>
            <a:off x="842026" y="6290788"/>
            <a:ext cx="249383" cy="415217"/>
          </a:xfrm>
          <a:prstGeom prst="rect">
            <a:avLst/>
          </a:prstGeom>
          <a:ln w="12700">
            <a:miter lim="400000"/>
          </a:ln>
          <a:extLst>
            <a:ext uri="{C572A759-6A51-4108-AA02-DFA0A04FC94B}">
              <ma14:wrappingTextBoxFlag xmlns:ma14="http://schemas.microsoft.com/office/mac/drawingml/2011/main" xmlns="" val="1"/>
            </a:ext>
          </a:extLst>
        </p:spPr>
        <p:txBody>
          <a:bodyPr lIns="34289" rIns="34289" anchor="b">
            <a:normAutofit/>
          </a:bodyPr>
          <a:lstStyle/>
          <a:p>
            <a:pPr algn="r">
              <a:lnSpc>
                <a:spcPct val="90000"/>
              </a:lnSpc>
              <a:defRPr sz="1400" spc="200">
                <a:solidFill>
                  <a:schemeClr val="accent3"/>
                </a:solidFill>
                <a:latin typeface="Acherus Grotesque Regular"/>
                <a:ea typeface="Acherus Grotesque Regular"/>
                <a:cs typeface="Acherus Grotesque Regular"/>
                <a:sym typeface="Acherus Grotesque"/>
              </a:defRPr>
            </a:pPr>
            <a:r>
              <a:rPr lang="en-US" sz="1500" dirty="0">
                <a:solidFill>
                  <a:srgbClr val="E87822"/>
                </a:solidFill>
              </a:rPr>
              <a:t>/</a:t>
            </a:r>
            <a:endParaRPr sz="1500" dirty="0">
              <a:solidFill>
                <a:srgbClr val="E87822"/>
              </a:solidFill>
            </a:endParaRPr>
          </a:p>
        </p:txBody>
      </p:sp>
      <p:sp>
        <p:nvSpPr>
          <p:cNvPr id="17" name="Content Placeholder 51"/>
          <p:cNvSpPr>
            <a:spLocks noGrp="1"/>
          </p:cNvSpPr>
          <p:nvPr>
            <p:ph sz="quarter" idx="12" hasCustomPrompt="1"/>
          </p:nvPr>
        </p:nvSpPr>
        <p:spPr>
          <a:xfrm>
            <a:off x="1117337" y="6345735"/>
            <a:ext cx="2633155" cy="257174"/>
          </a:xfrm>
          <a:prstGeom prst="rect">
            <a:avLst/>
          </a:prstGeom>
        </p:spPr>
        <p:txBody>
          <a:bodyPr>
            <a:noAutofit/>
          </a:bodyPr>
          <a:lstStyle>
            <a:lvl1pPr marL="0" indent="0">
              <a:buFontTx/>
              <a:buNone/>
              <a:defRPr sz="1500" cap="all" spc="150" normalizeH="0" baseline="0">
                <a:latin typeface="Acherus Grotesque Regular" charset="0"/>
              </a:defRPr>
            </a:lvl1pPr>
            <a:lvl2pPr marL="342900" indent="0">
              <a:buFontTx/>
              <a:buNone/>
              <a:defRPr sz="1050" cap="all" spc="150" normalizeH="0" baseline="0">
                <a:latin typeface="Acherus Grotesque Regular" charset="0"/>
              </a:defRPr>
            </a:lvl2pPr>
            <a:lvl3pPr marL="685800" indent="0">
              <a:buFontTx/>
              <a:buNone/>
              <a:defRPr sz="1050" cap="all" spc="150" normalizeH="0" baseline="0">
                <a:latin typeface="Acherus Grotesque Regular" charset="0"/>
              </a:defRPr>
            </a:lvl3pPr>
            <a:lvl4pPr marL="1028700" indent="0">
              <a:buFontTx/>
              <a:buNone/>
              <a:defRPr sz="1050" cap="all" spc="150" normalizeH="0" baseline="0">
                <a:latin typeface="Acherus Grotesque Regular" charset="0"/>
              </a:defRPr>
            </a:lvl4pPr>
            <a:lvl5pPr marL="1371600" indent="0">
              <a:buFontTx/>
              <a:buNone/>
              <a:defRPr sz="1050" cap="all" spc="150" normalizeH="0" baseline="0">
                <a:latin typeface="Acherus Grotesque Regular" charset="0"/>
              </a:defRPr>
            </a:lvl5pPr>
          </a:lstStyle>
          <a:p>
            <a:pPr lvl="0"/>
            <a:r>
              <a:rPr lang="en-US" dirty="0"/>
              <a:t>Section title</a:t>
            </a:r>
          </a:p>
        </p:txBody>
      </p:sp>
      <p:sp>
        <p:nvSpPr>
          <p:cNvPr id="18" name="Content Placeholder 51"/>
          <p:cNvSpPr>
            <a:spLocks noGrp="1"/>
          </p:cNvSpPr>
          <p:nvPr>
            <p:ph sz="quarter" idx="13" hasCustomPrompt="1"/>
          </p:nvPr>
        </p:nvSpPr>
        <p:spPr>
          <a:xfrm>
            <a:off x="99078" y="6345739"/>
            <a:ext cx="765927" cy="261221"/>
          </a:xfrm>
          <a:prstGeom prst="rect">
            <a:avLst/>
          </a:prstGeom>
        </p:spPr>
        <p:txBody>
          <a:bodyPr>
            <a:noAutofit/>
          </a:bodyPr>
          <a:lstStyle>
            <a:lvl1pPr marL="0" indent="0" algn="r">
              <a:buFontTx/>
              <a:buNone/>
              <a:defRPr sz="1500" cap="all" spc="150" normalizeH="0" baseline="0">
                <a:solidFill>
                  <a:srgbClr val="E87822"/>
                </a:solidFill>
                <a:latin typeface="Acherus Grotesque Regular" charset="0"/>
              </a:defRPr>
            </a:lvl1pPr>
            <a:lvl2pPr marL="342900" indent="0">
              <a:buFontTx/>
              <a:buNone/>
              <a:defRPr sz="1050" cap="all" spc="150" normalizeH="0" baseline="0">
                <a:latin typeface="Acherus Grotesque Regular" charset="0"/>
              </a:defRPr>
            </a:lvl2pPr>
            <a:lvl3pPr marL="685800" indent="0">
              <a:buFontTx/>
              <a:buNone/>
              <a:defRPr sz="1050" cap="all" spc="150" normalizeH="0" baseline="0">
                <a:latin typeface="Acherus Grotesque Regular" charset="0"/>
              </a:defRPr>
            </a:lvl3pPr>
            <a:lvl4pPr marL="1028700" indent="0">
              <a:buFontTx/>
              <a:buNone/>
              <a:defRPr sz="1050" cap="all" spc="150" normalizeH="0" baseline="0">
                <a:latin typeface="Acherus Grotesque Regular" charset="0"/>
              </a:defRPr>
            </a:lvl4pPr>
            <a:lvl5pPr marL="1371600" indent="0">
              <a:buFontTx/>
              <a:buNone/>
              <a:defRPr sz="1050" cap="all" spc="150" normalizeH="0" baseline="0">
                <a:latin typeface="Acherus Grotesque Regular" charset="0"/>
              </a:defRPr>
            </a:lvl5pPr>
          </a:lstStyle>
          <a:p>
            <a:pPr lvl="0"/>
            <a:r>
              <a:rPr lang="en-US" dirty="0"/>
              <a:t>01</a:t>
            </a:r>
          </a:p>
        </p:txBody>
      </p:sp>
    </p:spTree>
    <p:extLst>
      <p:ext uri="{BB962C8B-B14F-4D97-AF65-F5344CB8AC3E}">
        <p14:creationId xmlns:p14="http://schemas.microsoft.com/office/powerpoint/2010/main" val="3690624809"/>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lt. footer">
    <p:spTree>
      <p:nvGrpSpPr>
        <p:cNvPr id="1" name=""/>
        <p:cNvGrpSpPr/>
        <p:nvPr/>
      </p:nvGrpSpPr>
      <p:grpSpPr>
        <a:xfrm>
          <a:off x="0" y="0"/>
          <a:ext cx="0" cy="0"/>
          <a:chOff x="0" y="0"/>
          <a:chExt cx="0" cy="0"/>
        </a:xfrm>
      </p:grpSpPr>
      <p:pic>
        <p:nvPicPr>
          <p:cNvPr id="9" name="VT-grid-02.png" descr="VT-grid-02.png"/>
          <p:cNvPicPr>
            <a:picLocks noChangeAspect="1"/>
          </p:cNvPicPr>
          <p:nvPr userDrawn="1"/>
        </p:nvPicPr>
        <p:blipFill>
          <a:blip r:embed="rId2"/>
          <a:stretch>
            <a:fillRect/>
          </a:stretch>
        </p:blipFill>
        <p:spPr>
          <a:xfrm>
            <a:off x="3750493" y="6346273"/>
            <a:ext cx="10600807" cy="6858001"/>
          </a:xfrm>
          <a:prstGeom prst="rect">
            <a:avLst/>
          </a:prstGeom>
          <a:ln w="12700">
            <a:miter lim="400000"/>
          </a:ln>
        </p:spPr>
      </p:pic>
      <p:sp>
        <p:nvSpPr>
          <p:cNvPr id="16" name="Title 1"/>
          <p:cNvSpPr/>
          <p:nvPr userDrawn="1"/>
        </p:nvSpPr>
        <p:spPr>
          <a:xfrm>
            <a:off x="842026" y="6290788"/>
            <a:ext cx="249383" cy="415217"/>
          </a:xfrm>
          <a:prstGeom prst="rect">
            <a:avLst/>
          </a:prstGeom>
          <a:ln w="12700">
            <a:miter lim="400000"/>
          </a:ln>
          <a:extLst>
            <a:ext uri="{C572A759-6A51-4108-AA02-DFA0A04FC94B}">
              <ma14:wrappingTextBoxFlag xmlns:ma14="http://schemas.microsoft.com/office/mac/drawingml/2011/main" xmlns="" val="1"/>
            </a:ext>
          </a:extLst>
        </p:spPr>
        <p:txBody>
          <a:bodyPr lIns="34289" rIns="34289" anchor="b">
            <a:normAutofit/>
          </a:bodyPr>
          <a:lstStyle/>
          <a:p>
            <a:pPr algn="r">
              <a:lnSpc>
                <a:spcPct val="90000"/>
              </a:lnSpc>
              <a:defRPr sz="1400" spc="200">
                <a:solidFill>
                  <a:schemeClr val="accent3"/>
                </a:solidFill>
                <a:latin typeface="Acherus Grotesque Regular"/>
                <a:ea typeface="Acherus Grotesque Regular"/>
                <a:cs typeface="Acherus Grotesque Regular"/>
                <a:sym typeface="Acherus Grotesque"/>
              </a:defRPr>
            </a:pPr>
            <a:r>
              <a:rPr lang="en-US" sz="1500" dirty="0">
                <a:solidFill>
                  <a:srgbClr val="E87822"/>
                </a:solidFill>
              </a:rPr>
              <a:t>/</a:t>
            </a:r>
            <a:endParaRPr sz="1500" dirty="0">
              <a:solidFill>
                <a:srgbClr val="E87822"/>
              </a:solidFill>
            </a:endParaRPr>
          </a:p>
        </p:txBody>
      </p:sp>
      <p:sp>
        <p:nvSpPr>
          <p:cNvPr id="17" name="Content Placeholder 51"/>
          <p:cNvSpPr>
            <a:spLocks noGrp="1"/>
          </p:cNvSpPr>
          <p:nvPr>
            <p:ph sz="quarter" idx="12" hasCustomPrompt="1"/>
          </p:nvPr>
        </p:nvSpPr>
        <p:spPr>
          <a:xfrm>
            <a:off x="1117337" y="6345735"/>
            <a:ext cx="2633155" cy="257174"/>
          </a:xfrm>
          <a:prstGeom prst="rect">
            <a:avLst/>
          </a:prstGeom>
        </p:spPr>
        <p:txBody>
          <a:bodyPr>
            <a:noAutofit/>
          </a:bodyPr>
          <a:lstStyle>
            <a:lvl1pPr marL="0" indent="0">
              <a:buFontTx/>
              <a:buNone/>
              <a:defRPr sz="1500" cap="all" spc="150" normalizeH="0" baseline="0">
                <a:latin typeface="Acherus Grotesque Regular" charset="0"/>
              </a:defRPr>
            </a:lvl1pPr>
            <a:lvl2pPr marL="342900" indent="0">
              <a:buFontTx/>
              <a:buNone/>
              <a:defRPr sz="1050" cap="all" spc="150" normalizeH="0" baseline="0">
                <a:latin typeface="Acherus Grotesque Regular" charset="0"/>
              </a:defRPr>
            </a:lvl2pPr>
            <a:lvl3pPr marL="685800" indent="0">
              <a:buFontTx/>
              <a:buNone/>
              <a:defRPr sz="1050" cap="all" spc="150" normalizeH="0" baseline="0">
                <a:latin typeface="Acherus Grotesque Regular" charset="0"/>
              </a:defRPr>
            </a:lvl3pPr>
            <a:lvl4pPr marL="1028700" indent="0">
              <a:buFontTx/>
              <a:buNone/>
              <a:defRPr sz="1050" cap="all" spc="150" normalizeH="0" baseline="0">
                <a:latin typeface="Acherus Grotesque Regular" charset="0"/>
              </a:defRPr>
            </a:lvl4pPr>
            <a:lvl5pPr marL="1371600" indent="0">
              <a:buFontTx/>
              <a:buNone/>
              <a:defRPr sz="1050" cap="all" spc="150" normalizeH="0" baseline="0">
                <a:latin typeface="Acherus Grotesque Regular" charset="0"/>
              </a:defRPr>
            </a:lvl5pPr>
          </a:lstStyle>
          <a:p>
            <a:pPr lvl="0"/>
            <a:r>
              <a:rPr lang="en-US" dirty="0"/>
              <a:t>Section title</a:t>
            </a:r>
          </a:p>
        </p:txBody>
      </p:sp>
      <p:sp>
        <p:nvSpPr>
          <p:cNvPr id="18" name="Content Placeholder 51"/>
          <p:cNvSpPr>
            <a:spLocks noGrp="1"/>
          </p:cNvSpPr>
          <p:nvPr>
            <p:ph sz="quarter" idx="13" hasCustomPrompt="1"/>
          </p:nvPr>
        </p:nvSpPr>
        <p:spPr>
          <a:xfrm>
            <a:off x="99078" y="6345739"/>
            <a:ext cx="765927" cy="261221"/>
          </a:xfrm>
          <a:prstGeom prst="rect">
            <a:avLst/>
          </a:prstGeom>
        </p:spPr>
        <p:txBody>
          <a:bodyPr>
            <a:noAutofit/>
          </a:bodyPr>
          <a:lstStyle>
            <a:lvl1pPr marL="0" indent="0" algn="r">
              <a:buFontTx/>
              <a:buNone/>
              <a:defRPr sz="1500" cap="all" spc="150" normalizeH="0" baseline="0">
                <a:solidFill>
                  <a:srgbClr val="E87822"/>
                </a:solidFill>
                <a:latin typeface="Acherus Grotesque Regular" charset="0"/>
              </a:defRPr>
            </a:lvl1pPr>
            <a:lvl2pPr marL="342900" indent="0">
              <a:buFontTx/>
              <a:buNone/>
              <a:defRPr sz="1050" cap="all" spc="150" normalizeH="0" baseline="0">
                <a:latin typeface="Acherus Grotesque Regular" charset="0"/>
              </a:defRPr>
            </a:lvl2pPr>
            <a:lvl3pPr marL="685800" indent="0">
              <a:buFontTx/>
              <a:buNone/>
              <a:defRPr sz="1050" cap="all" spc="150" normalizeH="0" baseline="0">
                <a:latin typeface="Acherus Grotesque Regular" charset="0"/>
              </a:defRPr>
            </a:lvl3pPr>
            <a:lvl4pPr marL="1028700" indent="0">
              <a:buFontTx/>
              <a:buNone/>
              <a:defRPr sz="1050" cap="all" spc="150" normalizeH="0" baseline="0">
                <a:latin typeface="Acherus Grotesque Regular" charset="0"/>
              </a:defRPr>
            </a:lvl4pPr>
            <a:lvl5pPr marL="1371600" indent="0">
              <a:buFontTx/>
              <a:buNone/>
              <a:defRPr sz="1050" cap="all" spc="150" normalizeH="0" baseline="0">
                <a:latin typeface="Acherus Grotesque Regular" charset="0"/>
              </a:defRPr>
            </a:lvl5pPr>
          </a:lstStyle>
          <a:p>
            <a:pPr lvl="0"/>
            <a:r>
              <a:rPr lang="en-US" dirty="0"/>
              <a:t>01</a:t>
            </a:r>
          </a:p>
        </p:txBody>
      </p:sp>
    </p:spTree>
    <p:extLst>
      <p:ext uri="{BB962C8B-B14F-4D97-AF65-F5344CB8AC3E}">
        <p14:creationId xmlns:p14="http://schemas.microsoft.com/office/powerpoint/2010/main" val="380052756"/>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ight text with 4 photos">
    <p:spTree>
      <p:nvGrpSpPr>
        <p:cNvPr id="1" name=""/>
        <p:cNvGrpSpPr/>
        <p:nvPr/>
      </p:nvGrpSpPr>
      <p:grpSpPr>
        <a:xfrm>
          <a:off x="0" y="0"/>
          <a:ext cx="0" cy="0"/>
          <a:chOff x="0" y="0"/>
          <a:chExt cx="0" cy="0"/>
        </a:xfrm>
      </p:grpSpPr>
      <p:sp>
        <p:nvSpPr>
          <p:cNvPr id="15" name="Picture Placeholder 5"/>
          <p:cNvSpPr>
            <a:spLocks noGrp="1"/>
          </p:cNvSpPr>
          <p:nvPr userDrawn="1"/>
        </p:nvSpPr>
        <p:spPr>
          <a:xfrm>
            <a:off x="-15608" y="-643262"/>
            <a:ext cx="12223215" cy="8144524"/>
          </a:xfrm>
          <a:prstGeom prst="rect">
            <a:avLst/>
          </a:prstGeom>
          <a:ln w="12700">
            <a:miter lim="400000"/>
          </a:ln>
          <a:extLst>
            <a:ext uri="{C572A759-6A51-4108-AA02-DFA0A04FC94B}">
              <ma14:wrappingTextBoxFlag xmlns:ma14="http://schemas.microsoft.com/office/mac/drawingml/2011/main" xmlns="" val="1"/>
            </a:ext>
          </a:extLst>
        </p:spPr>
        <p:txBody>
          <a:bodyPr lIns="34289" rIns="34289">
            <a:normAutofit/>
          </a:bodyPr>
          <a:lstStyle/>
          <a:p>
            <a:endParaRPr lang="en-US"/>
          </a:p>
        </p:txBody>
      </p:sp>
      <p:sp>
        <p:nvSpPr>
          <p:cNvPr id="16" name="Content Placeholder 15"/>
          <p:cNvSpPr>
            <a:spLocks noGrp="1"/>
          </p:cNvSpPr>
          <p:nvPr>
            <p:ph sz="quarter" idx="10" hasCustomPrompt="1"/>
          </p:nvPr>
        </p:nvSpPr>
        <p:spPr>
          <a:xfrm>
            <a:off x="8115604" y="1481459"/>
            <a:ext cx="3952875" cy="592137"/>
          </a:xfrm>
          <a:prstGeom prst="rect">
            <a:avLst/>
          </a:prstGeom>
        </p:spPr>
        <p:txBody>
          <a:bodyPr>
            <a:normAutofit/>
          </a:bodyPr>
          <a:lstStyle>
            <a:lvl1pPr marL="0" marR="0" indent="0" algn="l" defTabSz="685800" rtl="0" fontAlgn="auto" latinLnBrk="0" hangingPunct="0">
              <a:lnSpc>
                <a:spcPts val="2100"/>
              </a:lnSpc>
              <a:spcBef>
                <a:spcPts val="0"/>
              </a:spcBef>
              <a:spcAft>
                <a:spcPts val="0"/>
              </a:spcAft>
              <a:buClrTx/>
              <a:buSzTx/>
              <a:buFont typeface="Arial" charset="0"/>
              <a:buNone/>
              <a:tabLst/>
              <a:defRPr kumimoji="0" lang="en-US" sz="1050" b="0" i="0" u="none" strike="noStrike" cap="all" spc="150" normalizeH="0" baseline="0" dirty="0">
                <a:ln>
                  <a:noFill/>
                </a:ln>
                <a:solidFill>
                  <a:schemeClr val="accent1"/>
                </a:solidFill>
                <a:effectLst/>
                <a:uFillTx/>
                <a:latin typeface="Acherus Grotesque Regular"/>
                <a:ea typeface="Acherus Grotesque Regular"/>
                <a:cs typeface="Acherus Grotesque Regular"/>
                <a:sym typeface="Acherus Grotesque"/>
              </a:defRPr>
            </a:lvl1pPr>
          </a:lstStyle>
          <a:p>
            <a:pPr>
              <a:lnSpc>
                <a:spcPts val="2100"/>
              </a:lnSpc>
            </a:pPr>
            <a:r>
              <a:rPr lang="en-US" dirty="0"/>
              <a:t>PLACE A SHORT HEADER SENTENCE HERE.</a:t>
            </a:r>
          </a:p>
        </p:txBody>
      </p:sp>
      <p:sp>
        <p:nvSpPr>
          <p:cNvPr id="18" name="Content Placeholder 8"/>
          <p:cNvSpPr>
            <a:spLocks noGrp="1"/>
          </p:cNvSpPr>
          <p:nvPr>
            <p:ph sz="quarter" idx="11" hasCustomPrompt="1"/>
          </p:nvPr>
        </p:nvSpPr>
        <p:spPr>
          <a:xfrm>
            <a:off x="8115603" y="2134132"/>
            <a:ext cx="2800351" cy="3643312"/>
          </a:xfrm>
          <a:prstGeom prst="rect">
            <a:avLst/>
          </a:prstGeom>
        </p:spPr>
        <p:txBody>
          <a:bodyPr/>
          <a:lstStyle>
            <a:lvl1pPr marL="0" marR="0" indent="0" algn="l" defTabSz="685800" rtl="0" fontAlgn="auto" latinLnBrk="0" hangingPunct="0">
              <a:lnSpc>
                <a:spcPts val="1800"/>
              </a:lnSpc>
              <a:spcBef>
                <a:spcPts val="0"/>
              </a:spcBef>
              <a:spcAft>
                <a:spcPts val="0"/>
              </a:spcAft>
              <a:buClrTx/>
              <a:buSzTx/>
              <a:buFontTx/>
              <a:buNone/>
              <a:tabLst/>
              <a:defRPr kumimoji="0" lang="en-US" sz="900" b="0" i="0" u="none" strike="noStrike" kern="1200" cap="none" spc="0" normalizeH="0" baseline="0" smtClean="0">
                <a:ln>
                  <a:noFill/>
                </a:ln>
                <a:solidFill>
                  <a:srgbClr val="585C5E"/>
                </a:solidFill>
                <a:effectLst/>
                <a:uFillTx/>
                <a:latin typeface="Crimson Text Roman"/>
                <a:ea typeface="Crimson Text Roman"/>
                <a:cs typeface="Crimson Text Roman"/>
                <a:sym typeface="Crimson Text Roman"/>
              </a:defRPr>
            </a:lvl1pPr>
            <a:lvl2pPr marL="0" marR="0" indent="0" algn="l" defTabSz="685800" rtl="0" fontAlgn="auto" latinLnBrk="0" hangingPunct="0">
              <a:lnSpc>
                <a:spcPts val="1350"/>
              </a:lnSpc>
              <a:spcBef>
                <a:spcPts val="0"/>
              </a:spcBef>
              <a:spcAft>
                <a:spcPts val="0"/>
              </a:spcAft>
              <a:buClrTx/>
              <a:buSzTx/>
              <a:buFontTx/>
              <a:buNone/>
              <a:tabLst/>
              <a:defRPr kumimoji="0" lang="en-US" sz="900" b="0" i="0" u="none" strike="noStrike" kern="1200" cap="none" spc="0" normalizeH="0" baseline="0" smtClean="0">
                <a:ln>
                  <a:noFill/>
                </a:ln>
                <a:solidFill>
                  <a:srgbClr val="585C5E"/>
                </a:solidFill>
                <a:effectLst/>
                <a:uFillTx/>
                <a:latin typeface="Crimson Text Roman"/>
                <a:ea typeface="Crimson Text Roman"/>
                <a:cs typeface="Crimson Text Roman"/>
                <a:sym typeface="Crimson Text Roman"/>
              </a:defRPr>
            </a:lvl2pPr>
            <a:lvl3pPr marL="0" marR="0" indent="0" algn="l" defTabSz="685800" rtl="0" fontAlgn="auto" latinLnBrk="0" hangingPunct="0">
              <a:lnSpc>
                <a:spcPts val="1350"/>
              </a:lnSpc>
              <a:spcBef>
                <a:spcPts val="0"/>
              </a:spcBef>
              <a:spcAft>
                <a:spcPts val="0"/>
              </a:spcAft>
              <a:buClrTx/>
              <a:buSzTx/>
              <a:buFontTx/>
              <a:buNone/>
              <a:tabLst/>
              <a:defRPr kumimoji="0" lang="en-US" sz="900" b="0" i="0" u="none" strike="noStrike" kern="1200" cap="none" spc="0" normalizeH="0" baseline="0" smtClean="0">
                <a:ln>
                  <a:noFill/>
                </a:ln>
                <a:solidFill>
                  <a:srgbClr val="585C5E"/>
                </a:solidFill>
                <a:effectLst/>
                <a:uFillTx/>
                <a:latin typeface="Crimson Text Roman"/>
                <a:ea typeface="Crimson Text Roman"/>
                <a:cs typeface="Crimson Text Roman"/>
                <a:sym typeface="Crimson Text Roman"/>
              </a:defRPr>
            </a:lvl3pPr>
            <a:lvl4pPr marL="0" marR="0" indent="0" algn="l" defTabSz="685800" rtl="0" fontAlgn="auto" latinLnBrk="0" hangingPunct="0">
              <a:lnSpc>
                <a:spcPts val="1350"/>
              </a:lnSpc>
              <a:spcBef>
                <a:spcPts val="0"/>
              </a:spcBef>
              <a:spcAft>
                <a:spcPts val="0"/>
              </a:spcAft>
              <a:buClrTx/>
              <a:buSzTx/>
              <a:buFontTx/>
              <a:buNone/>
              <a:tabLst/>
              <a:defRPr kumimoji="0" lang="en-US" sz="900" b="0" i="0" u="none" strike="noStrike" kern="1200" cap="none" spc="0" normalizeH="0" baseline="0" smtClean="0">
                <a:ln>
                  <a:noFill/>
                </a:ln>
                <a:solidFill>
                  <a:srgbClr val="585C5E"/>
                </a:solidFill>
                <a:effectLst/>
                <a:uFillTx/>
                <a:latin typeface="Crimson Text Roman"/>
                <a:ea typeface="Crimson Text Roman"/>
                <a:cs typeface="Crimson Text Roman"/>
                <a:sym typeface="Crimson Text Roman"/>
              </a:defRPr>
            </a:lvl4pPr>
          </a:lstStyle>
          <a:p>
            <a:pPr>
              <a:lnSpc>
                <a:spcPts val="1800"/>
              </a:lnSpc>
            </a:pPr>
            <a:r>
              <a:rPr lang="en-US" kern="1200" dirty="0" err="1"/>
              <a:t>Lorem</a:t>
            </a:r>
            <a:r>
              <a:rPr lang="en-US" kern="1200" dirty="0"/>
              <a:t> </a:t>
            </a:r>
            <a:r>
              <a:rPr lang="en-US" kern="1200" dirty="0" err="1"/>
              <a:t>ipsum</a:t>
            </a:r>
            <a:r>
              <a:rPr lang="en-US" kern="1200" dirty="0"/>
              <a:t> dolor sit </a:t>
            </a:r>
            <a:r>
              <a:rPr lang="en-US" kern="1200" dirty="0" err="1"/>
              <a:t>amet</a:t>
            </a:r>
            <a:r>
              <a:rPr lang="en-US" kern="1200" dirty="0"/>
              <a:t>, </a:t>
            </a:r>
            <a:r>
              <a:rPr lang="en-US" kern="1200" dirty="0" err="1"/>
              <a:t>consectetuer</a:t>
            </a:r>
            <a:r>
              <a:rPr lang="en-US" kern="1200" dirty="0"/>
              <a:t> </a:t>
            </a:r>
            <a:r>
              <a:rPr lang="en-US" kern="1200" dirty="0" err="1"/>
              <a:t>adipiscing</a:t>
            </a:r>
            <a:r>
              <a:rPr lang="en-US" kern="1200" dirty="0"/>
              <a:t> </a:t>
            </a:r>
            <a:r>
              <a:rPr lang="en-US" kern="1200" dirty="0" err="1"/>
              <a:t>elit</a:t>
            </a:r>
            <a:r>
              <a:rPr lang="en-US" kern="1200" dirty="0"/>
              <a:t>, </a:t>
            </a:r>
            <a:r>
              <a:rPr lang="en-US" kern="1200" dirty="0" err="1"/>
              <a:t>sed</a:t>
            </a:r>
            <a:r>
              <a:rPr lang="en-US" kern="1200" dirty="0"/>
              <a:t> </a:t>
            </a:r>
            <a:r>
              <a:rPr lang="en-US" kern="1200" dirty="0" err="1"/>
              <a:t>diam</a:t>
            </a:r>
            <a:r>
              <a:rPr lang="en-US" kern="1200" dirty="0"/>
              <a:t> </a:t>
            </a:r>
            <a:r>
              <a:rPr lang="en-US" kern="1200" dirty="0" err="1"/>
              <a:t>nonummy</a:t>
            </a:r>
            <a:r>
              <a:rPr lang="en-US" kern="1200" dirty="0"/>
              <a:t> </a:t>
            </a:r>
            <a:r>
              <a:rPr lang="en-US" kern="1200" dirty="0" err="1"/>
              <a:t>nibh</a:t>
            </a:r>
            <a:r>
              <a:rPr lang="en-US" kern="1200" dirty="0"/>
              <a:t> </a:t>
            </a:r>
            <a:r>
              <a:rPr lang="en-US" kern="1200" dirty="0" err="1"/>
              <a:t>euismod</a:t>
            </a:r>
            <a:r>
              <a:rPr lang="en-US" kern="1200" dirty="0"/>
              <a:t> </a:t>
            </a:r>
            <a:r>
              <a:rPr lang="en-US" kern="1200" dirty="0" err="1"/>
              <a:t>tincidunt</a:t>
            </a:r>
            <a:r>
              <a:rPr lang="en-US" kern="1200" dirty="0"/>
              <a:t> </a:t>
            </a:r>
            <a:r>
              <a:rPr lang="en-US" kern="1200" dirty="0" err="1"/>
              <a:t>ut</a:t>
            </a:r>
            <a:r>
              <a:rPr lang="en-US" kern="1200" dirty="0"/>
              <a:t> </a:t>
            </a:r>
            <a:r>
              <a:rPr lang="en-US" kern="1200" dirty="0" err="1"/>
              <a:t>laoreet</a:t>
            </a:r>
            <a:r>
              <a:rPr lang="en-US" kern="1200" dirty="0"/>
              <a:t> </a:t>
            </a:r>
            <a:r>
              <a:rPr lang="en-US" kern="1200" dirty="0" err="1"/>
              <a:t>dolore</a:t>
            </a:r>
            <a:r>
              <a:rPr lang="en-US" kern="1200" dirty="0"/>
              <a:t> magna </a:t>
            </a:r>
            <a:r>
              <a:rPr lang="en-US" kern="1200" dirty="0" err="1"/>
              <a:t>aliquam</a:t>
            </a:r>
            <a:r>
              <a:rPr lang="en-US" kern="1200" dirty="0"/>
              <a:t> </a:t>
            </a:r>
            <a:r>
              <a:rPr lang="en-US" kern="1200" dirty="0" err="1"/>
              <a:t>erat</a:t>
            </a:r>
            <a:r>
              <a:rPr lang="en-US" kern="1200" dirty="0"/>
              <a:t> </a:t>
            </a:r>
            <a:r>
              <a:rPr lang="en-US" kern="1200" dirty="0" err="1"/>
              <a:t>volutpat</a:t>
            </a:r>
            <a:r>
              <a:rPr lang="en-US" kern="1200" dirty="0"/>
              <a:t>. </a:t>
            </a:r>
            <a:r>
              <a:rPr lang="en-US" kern="1200" dirty="0" err="1"/>
              <a:t>Ut</a:t>
            </a:r>
            <a:r>
              <a:rPr lang="en-US" kern="1200" dirty="0"/>
              <a:t> </a:t>
            </a:r>
            <a:r>
              <a:rPr lang="en-US" kern="1200" dirty="0" err="1"/>
              <a:t>wisi</a:t>
            </a:r>
            <a:r>
              <a:rPr lang="en-US" kern="1200" dirty="0"/>
              <a:t> </a:t>
            </a:r>
            <a:r>
              <a:rPr lang="en-US" kern="1200" dirty="0" err="1"/>
              <a:t>enim</a:t>
            </a:r>
            <a:r>
              <a:rPr lang="en-US" kern="1200" dirty="0"/>
              <a:t> ad minim </a:t>
            </a:r>
            <a:r>
              <a:rPr lang="en-US" kern="1200" dirty="0" err="1"/>
              <a:t>veniam</a:t>
            </a:r>
            <a:r>
              <a:rPr lang="en-US" kern="1200" dirty="0"/>
              <a:t>, </a:t>
            </a:r>
            <a:r>
              <a:rPr lang="en-US" kern="1200" dirty="0" err="1"/>
              <a:t>quis</a:t>
            </a:r>
            <a:r>
              <a:rPr lang="en-US" kern="1200" dirty="0"/>
              <a:t> </a:t>
            </a:r>
            <a:r>
              <a:rPr lang="en-US" kern="1200" dirty="0" err="1"/>
              <a:t>nostrud</a:t>
            </a:r>
            <a:r>
              <a:rPr lang="en-US" kern="1200" dirty="0"/>
              <a:t> </a:t>
            </a:r>
            <a:r>
              <a:rPr lang="en-US" kern="1200" dirty="0" err="1"/>
              <a:t>exerci</a:t>
            </a:r>
            <a:r>
              <a:rPr lang="en-US" kern="1200" dirty="0"/>
              <a:t> </a:t>
            </a:r>
            <a:r>
              <a:rPr lang="en-US" kern="1200" dirty="0" err="1"/>
              <a:t>tation</a:t>
            </a:r>
            <a:r>
              <a:rPr lang="en-US" kern="1200" dirty="0"/>
              <a:t> </a:t>
            </a:r>
            <a:r>
              <a:rPr lang="en-US" kern="1200" dirty="0" err="1"/>
              <a:t>ullamcorper</a:t>
            </a:r>
            <a:r>
              <a:rPr lang="en-US" kern="1200" dirty="0"/>
              <a:t> </a:t>
            </a:r>
            <a:r>
              <a:rPr lang="en-US" kern="1200" dirty="0" err="1"/>
              <a:t>suscipit</a:t>
            </a:r>
            <a:r>
              <a:rPr lang="en-US" kern="1200" dirty="0"/>
              <a:t> </a:t>
            </a:r>
            <a:r>
              <a:rPr lang="en-US" kern="1200" dirty="0" err="1"/>
              <a:t>lobortis</a:t>
            </a:r>
            <a:r>
              <a:rPr lang="en-US" kern="1200" dirty="0"/>
              <a:t> </a:t>
            </a:r>
            <a:r>
              <a:rPr lang="en-US" kern="1200" dirty="0" err="1"/>
              <a:t>nisl</a:t>
            </a:r>
            <a:r>
              <a:rPr lang="en-US" kern="1200" dirty="0"/>
              <a:t> </a:t>
            </a:r>
            <a:r>
              <a:rPr lang="en-US" kern="1200" dirty="0" err="1"/>
              <a:t>ut</a:t>
            </a:r>
            <a:r>
              <a:rPr lang="en-US" kern="1200" dirty="0"/>
              <a:t> </a:t>
            </a:r>
            <a:r>
              <a:rPr lang="en-US" kern="1200" dirty="0" err="1"/>
              <a:t>aliquip</a:t>
            </a:r>
            <a:r>
              <a:rPr lang="en-US" kern="1200" dirty="0"/>
              <a:t> ex </a:t>
            </a:r>
            <a:r>
              <a:rPr lang="en-US" kern="1200" dirty="0" err="1"/>
              <a:t>ea</a:t>
            </a:r>
            <a:r>
              <a:rPr lang="en-US" kern="1200" dirty="0"/>
              <a:t> </a:t>
            </a:r>
            <a:r>
              <a:rPr lang="en-US" kern="1200" dirty="0" err="1"/>
              <a:t>commodo</a:t>
            </a:r>
            <a:r>
              <a:rPr lang="en-US" kern="1200" dirty="0"/>
              <a:t> </a:t>
            </a:r>
            <a:r>
              <a:rPr lang="en-US" kern="1200" dirty="0" err="1"/>
              <a:t>consequat</a:t>
            </a:r>
            <a:r>
              <a:rPr lang="en-US" kern="1200" dirty="0"/>
              <a:t>. </a:t>
            </a:r>
            <a:r>
              <a:rPr lang="en-US" kern="1200" dirty="0" err="1"/>
              <a:t>Duis</a:t>
            </a:r>
            <a:r>
              <a:rPr lang="en-US" kern="1200" dirty="0"/>
              <a:t> </a:t>
            </a:r>
            <a:r>
              <a:rPr lang="en-US" kern="1200" dirty="0" err="1"/>
              <a:t>autem</a:t>
            </a:r>
            <a:r>
              <a:rPr lang="en-US" kern="1200" dirty="0"/>
              <a:t> </a:t>
            </a:r>
            <a:r>
              <a:rPr lang="en-US" kern="1200" dirty="0" err="1"/>
              <a:t>vel</a:t>
            </a:r>
            <a:r>
              <a:rPr lang="en-US" kern="1200" dirty="0"/>
              <a:t> </a:t>
            </a:r>
            <a:r>
              <a:rPr lang="en-US" kern="1200" dirty="0" err="1"/>
              <a:t>eum</a:t>
            </a:r>
            <a:r>
              <a:rPr lang="en-US" kern="1200" dirty="0"/>
              <a:t> </a:t>
            </a:r>
            <a:r>
              <a:rPr lang="en-US" kern="1200" dirty="0" err="1"/>
              <a:t>iriure</a:t>
            </a:r>
            <a:r>
              <a:rPr lang="en-US" kern="1200" dirty="0"/>
              <a:t> dolor in </a:t>
            </a:r>
            <a:r>
              <a:rPr lang="en-US" kern="1200" dirty="0" err="1"/>
              <a:t>hendrerit</a:t>
            </a:r>
            <a:r>
              <a:rPr lang="en-US" kern="1200" dirty="0"/>
              <a:t> in </a:t>
            </a:r>
            <a:r>
              <a:rPr lang="en-US" kern="1200" dirty="0" err="1"/>
              <a:t>vulputate</a:t>
            </a:r>
            <a:r>
              <a:rPr lang="en-US" kern="1200" dirty="0"/>
              <a:t> </a:t>
            </a:r>
            <a:r>
              <a:rPr lang="en-US" kern="1200" dirty="0" err="1"/>
              <a:t>velit</a:t>
            </a:r>
            <a:r>
              <a:rPr lang="en-US" kern="1200" dirty="0"/>
              <a:t> </a:t>
            </a:r>
            <a:r>
              <a:rPr lang="en-US" kern="1200" dirty="0" err="1"/>
              <a:t>esse</a:t>
            </a:r>
            <a:r>
              <a:rPr lang="en-US" kern="1200" dirty="0"/>
              <a:t> </a:t>
            </a:r>
            <a:r>
              <a:rPr lang="en-US" kern="1200" dirty="0" err="1"/>
              <a:t>molestie</a:t>
            </a:r>
            <a:r>
              <a:rPr lang="en-US" kern="1200" dirty="0"/>
              <a:t> </a:t>
            </a:r>
            <a:r>
              <a:rPr lang="en-US" kern="1200" dirty="0" err="1"/>
              <a:t>consequat</a:t>
            </a:r>
            <a:r>
              <a:rPr lang="en-US" kern="1200" dirty="0"/>
              <a:t>, </a:t>
            </a:r>
            <a:r>
              <a:rPr lang="en-US" kern="1200" dirty="0" err="1"/>
              <a:t>vel</a:t>
            </a:r>
            <a:r>
              <a:rPr lang="en-US" kern="1200" dirty="0"/>
              <a:t> </a:t>
            </a:r>
            <a:r>
              <a:rPr lang="en-US" kern="1200" dirty="0" err="1"/>
              <a:t>illum</a:t>
            </a:r>
            <a:r>
              <a:rPr lang="en-US" kern="1200" dirty="0"/>
              <a:t> </a:t>
            </a:r>
            <a:r>
              <a:rPr lang="en-US" kern="1200" dirty="0" err="1"/>
              <a:t>dolore</a:t>
            </a:r>
            <a:r>
              <a:rPr lang="en-US" kern="1200" dirty="0"/>
              <a:t> </a:t>
            </a:r>
            <a:r>
              <a:rPr lang="en-US" kern="1200" dirty="0" err="1"/>
              <a:t>eu</a:t>
            </a:r>
            <a:r>
              <a:rPr lang="en-US" kern="1200" dirty="0"/>
              <a:t> </a:t>
            </a:r>
            <a:r>
              <a:rPr lang="en-US" kern="1200" dirty="0" err="1"/>
              <a:t>feugiat</a:t>
            </a:r>
            <a:r>
              <a:rPr lang="en-US" kern="1200" dirty="0"/>
              <a:t> </a:t>
            </a:r>
            <a:r>
              <a:rPr lang="en-US" kern="1200" dirty="0" err="1"/>
              <a:t>nulla</a:t>
            </a:r>
            <a:r>
              <a:rPr lang="en-US" kern="1200" dirty="0"/>
              <a:t> </a:t>
            </a:r>
            <a:r>
              <a:rPr lang="en-US" kern="1200" dirty="0" err="1"/>
              <a:t>facilisis</a:t>
            </a:r>
            <a:r>
              <a:rPr lang="en-US" kern="1200" dirty="0"/>
              <a:t> at </a:t>
            </a:r>
            <a:r>
              <a:rPr lang="en-US" kern="1200" dirty="0" err="1"/>
              <a:t>vero</a:t>
            </a:r>
            <a:r>
              <a:rPr lang="en-US" kern="1200" dirty="0"/>
              <a:t> </a:t>
            </a:r>
            <a:r>
              <a:rPr lang="en-US" kern="1200" dirty="0" err="1"/>
              <a:t>eros</a:t>
            </a:r>
            <a:r>
              <a:rPr lang="en-US" kern="1200" dirty="0"/>
              <a:t> et </a:t>
            </a:r>
            <a:r>
              <a:rPr lang="en-US" kern="1200" dirty="0" err="1"/>
              <a:t>accumsan</a:t>
            </a:r>
            <a:r>
              <a:rPr lang="en-US" kern="1200" dirty="0"/>
              <a:t> et </a:t>
            </a:r>
            <a:r>
              <a:rPr lang="en-US" kern="1200" dirty="0" err="1"/>
              <a:t>iusto</a:t>
            </a:r>
            <a:r>
              <a:rPr lang="en-US" kern="1200" dirty="0"/>
              <a:t> </a:t>
            </a:r>
            <a:r>
              <a:rPr lang="en-US" kern="1200" dirty="0" err="1"/>
              <a:t>odio</a:t>
            </a:r>
            <a:r>
              <a:rPr lang="en-US" kern="1200" dirty="0"/>
              <a:t> </a:t>
            </a:r>
            <a:r>
              <a:rPr lang="en-US" kern="1200" dirty="0" err="1"/>
              <a:t>dignissim</a:t>
            </a:r>
            <a:r>
              <a:rPr lang="en-US" kern="1200" dirty="0"/>
              <a:t> qui </a:t>
            </a:r>
            <a:r>
              <a:rPr lang="en-US" kern="1200" dirty="0" err="1"/>
              <a:t>blandit</a:t>
            </a:r>
            <a:r>
              <a:rPr lang="en-US" kern="1200" dirty="0"/>
              <a:t> </a:t>
            </a:r>
            <a:r>
              <a:rPr lang="en-US" kern="1200" dirty="0" err="1"/>
              <a:t>praesent</a:t>
            </a:r>
            <a:r>
              <a:rPr lang="en-US" kern="1200" dirty="0"/>
              <a:t> </a:t>
            </a:r>
            <a:r>
              <a:rPr lang="en-US" kern="1200" dirty="0" err="1"/>
              <a:t>luptatum</a:t>
            </a:r>
            <a:r>
              <a:rPr lang="en-US" kern="1200" dirty="0"/>
              <a:t> </a:t>
            </a:r>
            <a:r>
              <a:rPr lang="en-US" kern="1200" dirty="0" err="1"/>
              <a:t>zzril</a:t>
            </a:r>
            <a:r>
              <a:rPr lang="en-US" kern="1200" dirty="0"/>
              <a:t> </a:t>
            </a:r>
            <a:r>
              <a:rPr lang="en-US" kern="1200" dirty="0" err="1"/>
              <a:t>delenit</a:t>
            </a:r>
            <a:r>
              <a:rPr lang="en-US" kern="1200" dirty="0"/>
              <a:t> </a:t>
            </a:r>
            <a:r>
              <a:rPr lang="en-US" kern="1200" dirty="0" err="1"/>
              <a:t>augue</a:t>
            </a:r>
            <a:r>
              <a:rPr lang="en-US" kern="1200" dirty="0"/>
              <a:t> </a:t>
            </a:r>
            <a:r>
              <a:rPr lang="en-US" kern="1200" dirty="0" err="1"/>
              <a:t>duis</a:t>
            </a:r>
            <a:r>
              <a:rPr lang="en-US" kern="1200" dirty="0"/>
              <a:t>.</a:t>
            </a:r>
          </a:p>
        </p:txBody>
      </p:sp>
      <p:pic>
        <p:nvPicPr>
          <p:cNvPr id="9" name="pasted-image.pdf" descr="pasted-image.pdf"/>
          <p:cNvPicPr>
            <a:picLocks noChangeAspect="1"/>
          </p:cNvPicPr>
          <p:nvPr userDrawn="1"/>
        </p:nvPicPr>
        <p:blipFill>
          <a:blip r:embed="rId2"/>
          <a:stretch>
            <a:fillRect/>
          </a:stretch>
        </p:blipFill>
        <p:spPr>
          <a:xfrm>
            <a:off x="703583" y="1315719"/>
            <a:ext cx="248047" cy="248048"/>
          </a:xfrm>
          <a:prstGeom prst="rect">
            <a:avLst/>
          </a:prstGeom>
          <a:ln w="12700">
            <a:miter lim="400000"/>
          </a:ln>
        </p:spPr>
      </p:pic>
      <p:pic>
        <p:nvPicPr>
          <p:cNvPr id="13" name="pasted-image.pdf" descr="pasted-image.pdf"/>
          <p:cNvPicPr>
            <a:picLocks noChangeAspect="1"/>
          </p:cNvPicPr>
          <p:nvPr userDrawn="1"/>
        </p:nvPicPr>
        <p:blipFill>
          <a:blip r:embed="rId2"/>
          <a:stretch>
            <a:fillRect/>
          </a:stretch>
        </p:blipFill>
        <p:spPr>
          <a:xfrm rot="10800000">
            <a:off x="7028180" y="5151124"/>
            <a:ext cx="248048" cy="248047"/>
          </a:xfrm>
          <a:prstGeom prst="rect">
            <a:avLst/>
          </a:prstGeom>
          <a:ln w="12700">
            <a:miter lim="400000"/>
          </a:ln>
        </p:spPr>
      </p:pic>
      <p:sp>
        <p:nvSpPr>
          <p:cNvPr id="26" name="Picture Placeholder 5"/>
          <p:cNvSpPr>
            <a:spLocks noGrp="1"/>
          </p:cNvSpPr>
          <p:nvPr userDrawn="1"/>
        </p:nvSpPr>
        <p:spPr>
          <a:xfrm>
            <a:off x="-15608" y="-643262"/>
            <a:ext cx="12223215" cy="8144524"/>
          </a:xfrm>
          <a:prstGeom prst="rect">
            <a:avLst/>
          </a:prstGeom>
          <a:ln w="12700">
            <a:miter lim="400000"/>
          </a:ln>
          <a:extLst>
            <a:ext uri="{C572A759-6A51-4108-AA02-DFA0A04FC94B}">
              <ma14:wrappingTextBoxFlag xmlns:ma14="http://schemas.microsoft.com/office/mac/drawingml/2011/main" xmlns="" val="1"/>
            </a:ext>
          </a:extLst>
        </p:spPr>
        <p:txBody>
          <a:bodyPr lIns="34289" rIns="34289">
            <a:normAutofit/>
          </a:bodyPr>
          <a:lstStyle/>
          <a:p>
            <a:endParaRPr lang="en-US"/>
          </a:p>
        </p:txBody>
      </p:sp>
      <p:sp>
        <p:nvSpPr>
          <p:cNvPr id="27" name="TextBox 26"/>
          <p:cNvSpPr txBox="1"/>
          <p:nvPr userDrawn="1"/>
        </p:nvSpPr>
        <p:spPr>
          <a:xfrm>
            <a:off x="-990600" y="1718734"/>
            <a:ext cx="69312" cy="276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4289" tIns="34289" rIns="34289" bIns="34289" numCol="1" spcCol="38100" rtlCol="0" anchor="t">
            <a:spAutoFit/>
          </a:bodyPr>
          <a:lstStyle/>
          <a:p>
            <a:pPr marL="0" marR="0" indent="0" algn="l" defTabSz="685800" rtl="0" fontAlgn="auto" latinLnBrk="0" hangingPunct="0">
              <a:lnSpc>
                <a:spcPct val="100000"/>
              </a:lnSpc>
              <a:spcBef>
                <a:spcPts val="0"/>
              </a:spcBef>
              <a:spcAft>
                <a:spcPts val="0"/>
              </a:spcAft>
              <a:buClrTx/>
              <a:buSzTx/>
              <a:buFontTx/>
              <a:buNone/>
              <a:tabLst/>
            </a:pPr>
            <a:endParaRPr kumimoji="0" lang="en-US" sz="1350" b="0" i="0" u="none" strike="noStrike" cap="none" spc="0" normalizeH="0" baseline="0">
              <a:ln>
                <a:noFill/>
              </a:ln>
              <a:solidFill>
                <a:schemeClr val="accent1"/>
              </a:solidFill>
              <a:effectLst/>
              <a:uFillTx/>
              <a:latin typeface="+mj-lt"/>
              <a:ea typeface="+mj-ea"/>
              <a:cs typeface="+mj-cs"/>
              <a:sym typeface="Calibri"/>
            </a:endParaRPr>
          </a:p>
        </p:txBody>
      </p:sp>
      <p:sp>
        <p:nvSpPr>
          <p:cNvPr id="3" name="Picture Placeholder 2"/>
          <p:cNvSpPr>
            <a:spLocks noGrp="1"/>
          </p:cNvSpPr>
          <p:nvPr>
            <p:ph type="pic" sz="quarter" idx="14" hasCustomPrompt="1"/>
          </p:nvPr>
        </p:nvSpPr>
        <p:spPr>
          <a:xfrm>
            <a:off x="950873" y="1563771"/>
            <a:ext cx="3327400" cy="2212975"/>
          </a:xfrm>
          <a:prstGeom prst="rect">
            <a:avLst/>
          </a:prstGeom>
        </p:spPr>
        <p:txBody>
          <a:bodyPr/>
          <a:lstStyle>
            <a:lvl1pPr marL="171450" marR="0" indent="-171450" algn="l" defTabSz="685800" rtl="0" eaLnBrk="1" fontAlgn="auto" latinLnBrk="0" hangingPunct="1">
              <a:lnSpc>
                <a:spcPct val="90000"/>
              </a:lnSpc>
              <a:spcBef>
                <a:spcPts val="750"/>
              </a:spcBef>
              <a:spcAft>
                <a:spcPts val="0"/>
              </a:spcAft>
              <a:buClrTx/>
              <a:buSzPct val="100000"/>
              <a:buFont typeface="Arial"/>
              <a:buChar char="•"/>
              <a:tabLst/>
              <a:defRPr/>
            </a:lvl1pPr>
          </a:lstStyle>
          <a:p>
            <a:r>
              <a:rPr lang="en-US" dirty="0"/>
              <a:t>Drag photo or click icon to add picture</a:t>
            </a:r>
          </a:p>
          <a:p>
            <a:endParaRPr lang="en-US" dirty="0"/>
          </a:p>
        </p:txBody>
      </p:sp>
      <p:sp>
        <p:nvSpPr>
          <p:cNvPr id="28" name="Picture Placeholder 2"/>
          <p:cNvSpPr>
            <a:spLocks noGrp="1"/>
          </p:cNvSpPr>
          <p:nvPr>
            <p:ph type="pic" sz="quarter" idx="15" hasCustomPrompt="1"/>
          </p:nvPr>
        </p:nvSpPr>
        <p:spPr>
          <a:xfrm>
            <a:off x="4429274" y="1757600"/>
            <a:ext cx="2251169" cy="1493600"/>
          </a:xfrm>
          <a:prstGeom prst="rect">
            <a:avLst/>
          </a:prstGeom>
        </p:spPr>
        <p:txBody>
          <a:bodyPr/>
          <a:lstStyle/>
          <a:p>
            <a:r>
              <a:rPr lang="en-US" dirty="0"/>
              <a:t>Drag photo or click icon to add picture</a:t>
            </a:r>
          </a:p>
        </p:txBody>
      </p:sp>
      <p:sp>
        <p:nvSpPr>
          <p:cNvPr id="29" name="Picture Placeholder 2"/>
          <p:cNvSpPr>
            <a:spLocks noGrp="1"/>
          </p:cNvSpPr>
          <p:nvPr>
            <p:ph type="pic" sz="quarter" idx="16" hasCustomPrompt="1"/>
          </p:nvPr>
        </p:nvSpPr>
        <p:spPr>
          <a:xfrm>
            <a:off x="580034" y="3932118"/>
            <a:ext cx="3698241" cy="1467050"/>
          </a:xfrm>
          <a:prstGeom prst="rect">
            <a:avLst/>
          </a:prstGeom>
        </p:spPr>
        <p:txBody>
          <a:bodyPr/>
          <a:lstStyle/>
          <a:p>
            <a:r>
              <a:rPr lang="en-US" dirty="0"/>
              <a:t>Drag photo or click icon to add picture</a:t>
            </a:r>
          </a:p>
        </p:txBody>
      </p:sp>
      <p:sp>
        <p:nvSpPr>
          <p:cNvPr id="30" name="Picture Placeholder 2"/>
          <p:cNvSpPr>
            <a:spLocks noGrp="1"/>
          </p:cNvSpPr>
          <p:nvPr>
            <p:ph type="pic" sz="quarter" idx="17" hasCustomPrompt="1"/>
          </p:nvPr>
        </p:nvSpPr>
        <p:spPr>
          <a:xfrm>
            <a:off x="4429272" y="3413483"/>
            <a:ext cx="2530328" cy="1737638"/>
          </a:xfrm>
          <a:prstGeom prst="rect">
            <a:avLst/>
          </a:prstGeom>
        </p:spPr>
        <p:txBody>
          <a:bodyPr/>
          <a:lstStyle/>
          <a:p>
            <a:r>
              <a:rPr lang="en-US" dirty="0"/>
              <a:t>Drag photo or click icon to add picture</a:t>
            </a:r>
          </a:p>
        </p:txBody>
      </p:sp>
      <p:grpSp>
        <p:nvGrpSpPr>
          <p:cNvPr id="17" name="Group 16">
            <a:extLst>
              <a:ext uri="{FF2B5EF4-FFF2-40B4-BE49-F238E27FC236}">
                <a16:creationId xmlns:a16="http://schemas.microsoft.com/office/drawing/2014/main" id="{EC319A15-3777-AF46-9A55-8768D5223B9B}"/>
              </a:ext>
            </a:extLst>
          </p:cNvPr>
          <p:cNvGrpSpPr/>
          <p:nvPr userDrawn="1"/>
        </p:nvGrpSpPr>
        <p:grpSpPr>
          <a:xfrm>
            <a:off x="5875462" y="6292354"/>
            <a:ext cx="7756220" cy="419351"/>
            <a:chOff x="5734148" y="-45661"/>
            <a:chExt cx="7756220" cy="419351"/>
          </a:xfrm>
        </p:grpSpPr>
        <p:sp>
          <p:nvSpPr>
            <p:cNvPr id="19" name="Title 1">
              <a:extLst>
                <a:ext uri="{FF2B5EF4-FFF2-40B4-BE49-F238E27FC236}">
                  <a16:creationId xmlns:a16="http://schemas.microsoft.com/office/drawing/2014/main" id="{797D0121-A4BB-814B-AA10-145DD6D7D36C}"/>
                </a:ext>
              </a:extLst>
            </p:cNvPr>
            <p:cNvSpPr/>
            <p:nvPr/>
          </p:nvSpPr>
          <p:spPr>
            <a:xfrm>
              <a:off x="10345042" y="-45660"/>
              <a:ext cx="3145326" cy="415217"/>
            </a:xfrm>
            <a:prstGeom prst="rect">
              <a:avLst/>
            </a:prstGeom>
            <a:ln w="12700">
              <a:miter lim="400000"/>
            </a:ln>
            <a:extLst>
              <a:ext uri="{C572A759-6A51-4108-AA02-DFA0A04FC94B}">
                <ma14:wrappingTextBoxFlag xmlns:ma14="http://schemas.microsoft.com/office/mac/drawingml/2011/main" xmlns="" val="1"/>
              </a:ext>
            </a:extLst>
          </p:spPr>
          <p:txBody>
            <a:bodyPr lIns="45719" rIns="45719" anchor="b">
              <a:normAutofit/>
            </a:bodyPr>
            <a:lstStyle/>
            <a:p>
              <a:pPr>
                <a:lnSpc>
                  <a:spcPct val="90000"/>
                </a:lnSpc>
                <a:defRPr sz="1400" spc="200">
                  <a:solidFill>
                    <a:schemeClr val="accent3"/>
                  </a:solidFill>
                  <a:latin typeface="Acherus Grotesque Regular"/>
                  <a:ea typeface="Acherus Grotesque Regular"/>
                  <a:cs typeface="Acherus Grotesque Regular"/>
                  <a:sym typeface="Acherus Grotesque"/>
                </a:defRPr>
              </a:pPr>
              <a:r>
                <a:rPr lang="en-US" sz="900" dirty="0">
                  <a:solidFill>
                    <a:schemeClr val="accent1"/>
                  </a:solidFill>
                </a:rPr>
                <a:t>SECTION TITLE</a:t>
              </a:r>
              <a:endParaRPr sz="900" dirty="0">
                <a:solidFill>
                  <a:schemeClr val="accent1"/>
                </a:solidFill>
              </a:endParaRPr>
            </a:p>
          </p:txBody>
        </p:sp>
        <p:sp>
          <p:nvSpPr>
            <p:cNvPr id="20" name="Title 1">
              <a:extLst>
                <a:ext uri="{FF2B5EF4-FFF2-40B4-BE49-F238E27FC236}">
                  <a16:creationId xmlns:a16="http://schemas.microsoft.com/office/drawing/2014/main" id="{90D148A5-4E3E-E749-A6AA-CA9862848B00}"/>
                </a:ext>
              </a:extLst>
            </p:cNvPr>
            <p:cNvSpPr/>
            <p:nvPr/>
          </p:nvSpPr>
          <p:spPr>
            <a:xfrm>
              <a:off x="5734148" y="-45661"/>
              <a:ext cx="4349637" cy="415217"/>
            </a:xfrm>
            <a:prstGeom prst="rect">
              <a:avLst/>
            </a:prstGeom>
            <a:ln w="12700">
              <a:miter lim="400000"/>
            </a:ln>
            <a:extLst>
              <a:ext uri="{C572A759-6A51-4108-AA02-DFA0A04FC94B}">
                <ma14:wrappingTextBoxFlag xmlns:ma14="http://schemas.microsoft.com/office/mac/drawingml/2011/main" xmlns="" val="1"/>
              </a:ext>
            </a:extLst>
          </p:spPr>
          <p:txBody>
            <a:bodyPr lIns="45719" rIns="45719" anchor="b">
              <a:normAutofit/>
            </a:bodyPr>
            <a:lstStyle/>
            <a:p>
              <a:pPr algn="r">
                <a:lnSpc>
                  <a:spcPct val="90000"/>
                </a:lnSpc>
                <a:defRPr sz="1400" spc="200">
                  <a:solidFill>
                    <a:schemeClr val="accent3"/>
                  </a:solidFill>
                  <a:latin typeface="Acherus Grotesque Regular"/>
                  <a:ea typeface="Acherus Grotesque Regular"/>
                  <a:cs typeface="Acherus Grotesque Regular"/>
                  <a:sym typeface="Acherus Grotesque"/>
                </a:defRPr>
              </a:pPr>
              <a:r>
                <a:rPr lang="en-US" sz="900" dirty="0">
                  <a:solidFill>
                    <a:schemeClr val="accent3"/>
                  </a:solidFill>
                </a:rPr>
                <a:t>01</a:t>
              </a:r>
              <a:endParaRPr sz="1050" dirty="0">
                <a:solidFill>
                  <a:schemeClr val="accent1"/>
                </a:solidFill>
              </a:endParaRPr>
            </a:p>
          </p:txBody>
        </p:sp>
        <p:sp>
          <p:nvSpPr>
            <p:cNvPr id="21" name="Title 1">
              <a:extLst>
                <a:ext uri="{FF2B5EF4-FFF2-40B4-BE49-F238E27FC236}">
                  <a16:creationId xmlns:a16="http://schemas.microsoft.com/office/drawing/2014/main" id="{7F41C2C5-37FA-D540-8521-DBD52E0D33D5}"/>
                </a:ext>
              </a:extLst>
            </p:cNvPr>
            <p:cNvSpPr/>
            <p:nvPr/>
          </p:nvSpPr>
          <p:spPr>
            <a:xfrm>
              <a:off x="10048160" y="-41527"/>
              <a:ext cx="249382" cy="415217"/>
            </a:xfrm>
            <a:prstGeom prst="rect">
              <a:avLst/>
            </a:prstGeom>
            <a:ln w="12700">
              <a:miter lim="400000"/>
            </a:ln>
            <a:extLst>
              <a:ext uri="{C572A759-6A51-4108-AA02-DFA0A04FC94B}">
                <ma14:wrappingTextBoxFlag xmlns:ma14="http://schemas.microsoft.com/office/mac/drawingml/2011/main" xmlns="" val="1"/>
              </a:ext>
            </a:extLst>
          </p:spPr>
          <p:txBody>
            <a:bodyPr lIns="45719" rIns="45719" anchor="b">
              <a:normAutofit/>
            </a:bodyPr>
            <a:lstStyle/>
            <a:p>
              <a:pPr algn="r">
                <a:lnSpc>
                  <a:spcPct val="90000"/>
                </a:lnSpc>
                <a:defRPr sz="1400" spc="200">
                  <a:solidFill>
                    <a:schemeClr val="accent3"/>
                  </a:solidFill>
                  <a:latin typeface="Acherus Grotesque Regular"/>
                  <a:ea typeface="Acherus Grotesque Regular"/>
                  <a:cs typeface="Acherus Grotesque Regular"/>
                  <a:sym typeface="Acherus Grotesque"/>
                </a:defRPr>
              </a:pPr>
              <a:r>
                <a:rPr lang="en-US" sz="900" dirty="0">
                  <a:solidFill>
                    <a:schemeClr val="accent1"/>
                  </a:solidFill>
                </a:rPr>
                <a:t>/</a:t>
              </a:r>
              <a:endParaRPr sz="900" dirty="0">
                <a:solidFill>
                  <a:schemeClr val="accent1"/>
                </a:solidFill>
              </a:endParaRPr>
            </a:p>
          </p:txBody>
        </p:sp>
      </p:grpSp>
    </p:spTree>
    <p:extLst>
      <p:ext uri="{BB962C8B-B14F-4D97-AF65-F5344CB8AC3E}">
        <p14:creationId xmlns:p14="http://schemas.microsoft.com/office/powerpoint/2010/main" val="988932916"/>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ight text + 4 photos + alt. footer">
    <p:spTree>
      <p:nvGrpSpPr>
        <p:cNvPr id="1" name=""/>
        <p:cNvGrpSpPr/>
        <p:nvPr/>
      </p:nvGrpSpPr>
      <p:grpSpPr>
        <a:xfrm>
          <a:off x="0" y="0"/>
          <a:ext cx="0" cy="0"/>
          <a:chOff x="0" y="0"/>
          <a:chExt cx="0" cy="0"/>
        </a:xfrm>
      </p:grpSpPr>
      <p:pic>
        <p:nvPicPr>
          <p:cNvPr id="9" name="VT-grid-02.png" descr="VT-grid-02.png"/>
          <p:cNvPicPr>
            <a:picLocks noChangeAspect="1"/>
          </p:cNvPicPr>
          <p:nvPr userDrawn="1"/>
        </p:nvPicPr>
        <p:blipFill>
          <a:blip r:embed="rId2"/>
          <a:stretch>
            <a:fillRect/>
          </a:stretch>
        </p:blipFill>
        <p:spPr>
          <a:xfrm>
            <a:off x="3750493" y="6346273"/>
            <a:ext cx="10600807" cy="6858001"/>
          </a:xfrm>
          <a:prstGeom prst="rect">
            <a:avLst/>
          </a:prstGeom>
          <a:ln w="12700">
            <a:miter lim="400000"/>
          </a:ln>
        </p:spPr>
      </p:pic>
      <p:sp>
        <p:nvSpPr>
          <p:cNvPr id="14" name="Content Placeholder 15"/>
          <p:cNvSpPr>
            <a:spLocks noGrp="1"/>
          </p:cNvSpPr>
          <p:nvPr>
            <p:ph sz="quarter" idx="10" hasCustomPrompt="1"/>
          </p:nvPr>
        </p:nvSpPr>
        <p:spPr>
          <a:xfrm>
            <a:off x="8115604" y="1481238"/>
            <a:ext cx="3952875" cy="592137"/>
          </a:xfrm>
          <a:prstGeom prst="rect">
            <a:avLst/>
          </a:prstGeom>
        </p:spPr>
        <p:txBody>
          <a:bodyPr>
            <a:normAutofit/>
          </a:bodyPr>
          <a:lstStyle>
            <a:lvl1pPr marL="0" marR="0" indent="0" algn="l" defTabSz="685800" rtl="0" fontAlgn="auto" latinLnBrk="0" hangingPunct="0">
              <a:lnSpc>
                <a:spcPts val="2100"/>
              </a:lnSpc>
              <a:spcBef>
                <a:spcPts val="0"/>
              </a:spcBef>
              <a:spcAft>
                <a:spcPts val="0"/>
              </a:spcAft>
              <a:buClrTx/>
              <a:buSzTx/>
              <a:buFont typeface="Arial" charset="0"/>
              <a:buNone/>
              <a:tabLst/>
              <a:defRPr kumimoji="0" lang="en-US" sz="1050" b="0" i="0" u="none" strike="noStrike" cap="all" spc="150" normalizeH="0" baseline="0" dirty="0">
                <a:ln>
                  <a:noFill/>
                </a:ln>
                <a:solidFill>
                  <a:schemeClr val="accent1"/>
                </a:solidFill>
                <a:effectLst/>
                <a:uFillTx/>
                <a:latin typeface="Acherus Grotesque Regular"/>
                <a:ea typeface="Acherus Grotesque Regular"/>
                <a:cs typeface="Acherus Grotesque Regular"/>
                <a:sym typeface="Acherus Grotesque"/>
              </a:defRPr>
            </a:lvl1pPr>
          </a:lstStyle>
          <a:p>
            <a:pPr>
              <a:lnSpc>
                <a:spcPts val="2100"/>
              </a:lnSpc>
            </a:pPr>
            <a:r>
              <a:rPr lang="en-US" dirty="0"/>
              <a:t>PLACE A SHORT HEADER SENTENCE HERE.</a:t>
            </a:r>
          </a:p>
        </p:txBody>
      </p:sp>
      <p:sp>
        <p:nvSpPr>
          <p:cNvPr id="15" name="Content Placeholder 8"/>
          <p:cNvSpPr>
            <a:spLocks noGrp="1"/>
          </p:cNvSpPr>
          <p:nvPr>
            <p:ph sz="quarter" idx="11" hasCustomPrompt="1"/>
          </p:nvPr>
        </p:nvSpPr>
        <p:spPr>
          <a:xfrm>
            <a:off x="8115603" y="2134132"/>
            <a:ext cx="2800351" cy="3643312"/>
          </a:xfrm>
          <a:prstGeom prst="rect">
            <a:avLst/>
          </a:prstGeom>
        </p:spPr>
        <p:txBody>
          <a:bodyPr/>
          <a:lstStyle>
            <a:lvl1pPr marL="0" marR="0" indent="0" algn="l" defTabSz="685800" rtl="0" fontAlgn="auto" latinLnBrk="0" hangingPunct="0">
              <a:lnSpc>
                <a:spcPts val="1800"/>
              </a:lnSpc>
              <a:spcBef>
                <a:spcPts val="0"/>
              </a:spcBef>
              <a:spcAft>
                <a:spcPts val="0"/>
              </a:spcAft>
              <a:buClrTx/>
              <a:buSzTx/>
              <a:buFontTx/>
              <a:buNone/>
              <a:tabLst/>
              <a:defRPr kumimoji="0" lang="en-US" sz="900" b="0" i="0" u="none" strike="noStrike" kern="1200" cap="none" spc="0" normalizeH="0" baseline="0" smtClean="0">
                <a:ln>
                  <a:noFill/>
                </a:ln>
                <a:solidFill>
                  <a:srgbClr val="585C5E"/>
                </a:solidFill>
                <a:effectLst/>
                <a:uFillTx/>
                <a:latin typeface="Crimson Text Roman"/>
                <a:ea typeface="Crimson Text Roman"/>
                <a:cs typeface="Crimson Text Roman"/>
                <a:sym typeface="Crimson Text Roman"/>
              </a:defRPr>
            </a:lvl1pPr>
            <a:lvl2pPr marL="0" marR="0" indent="0" algn="l" defTabSz="685800" rtl="0" fontAlgn="auto" latinLnBrk="0" hangingPunct="0">
              <a:lnSpc>
                <a:spcPts val="1350"/>
              </a:lnSpc>
              <a:spcBef>
                <a:spcPts val="0"/>
              </a:spcBef>
              <a:spcAft>
                <a:spcPts val="0"/>
              </a:spcAft>
              <a:buClrTx/>
              <a:buSzTx/>
              <a:buFontTx/>
              <a:buNone/>
              <a:tabLst/>
              <a:defRPr kumimoji="0" lang="en-US" sz="900" b="0" i="0" u="none" strike="noStrike" kern="1200" cap="none" spc="0" normalizeH="0" baseline="0" smtClean="0">
                <a:ln>
                  <a:noFill/>
                </a:ln>
                <a:solidFill>
                  <a:srgbClr val="585C5E"/>
                </a:solidFill>
                <a:effectLst/>
                <a:uFillTx/>
                <a:latin typeface="Crimson Text Roman"/>
                <a:ea typeface="Crimson Text Roman"/>
                <a:cs typeface="Crimson Text Roman"/>
                <a:sym typeface="Crimson Text Roman"/>
              </a:defRPr>
            </a:lvl2pPr>
            <a:lvl3pPr marL="0" marR="0" indent="0" algn="l" defTabSz="685800" rtl="0" fontAlgn="auto" latinLnBrk="0" hangingPunct="0">
              <a:lnSpc>
                <a:spcPts val="1350"/>
              </a:lnSpc>
              <a:spcBef>
                <a:spcPts val="0"/>
              </a:spcBef>
              <a:spcAft>
                <a:spcPts val="0"/>
              </a:spcAft>
              <a:buClrTx/>
              <a:buSzTx/>
              <a:buFontTx/>
              <a:buNone/>
              <a:tabLst/>
              <a:defRPr kumimoji="0" lang="en-US" sz="900" b="0" i="0" u="none" strike="noStrike" kern="1200" cap="none" spc="0" normalizeH="0" baseline="0" smtClean="0">
                <a:ln>
                  <a:noFill/>
                </a:ln>
                <a:solidFill>
                  <a:srgbClr val="585C5E"/>
                </a:solidFill>
                <a:effectLst/>
                <a:uFillTx/>
                <a:latin typeface="Crimson Text Roman"/>
                <a:ea typeface="Crimson Text Roman"/>
                <a:cs typeface="Crimson Text Roman"/>
                <a:sym typeface="Crimson Text Roman"/>
              </a:defRPr>
            </a:lvl3pPr>
            <a:lvl4pPr marL="0" marR="0" indent="0" algn="l" defTabSz="685800" rtl="0" fontAlgn="auto" latinLnBrk="0" hangingPunct="0">
              <a:lnSpc>
                <a:spcPts val="1350"/>
              </a:lnSpc>
              <a:spcBef>
                <a:spcPts val="0"/>
              </a:spcBef>
              <a:spcAft>
                <a:spcPts val="0"/>
              </a:spcAft>
              <a:buClrTx/>
              <a:buSzTx/>
              <a:buFontTx/>
              <a:buNone/>
              <a:tabLst/>
              <a:defRPr kumimoji="0" lang="en-US" sz="900" b="0" i="0" u="none" strike="noStrike" kern="1200" cap="none" spc="0" normalizeH="0" baseline="0" smtClean="0">
                <a:ln>
                  <a:noFill/>
                </a:ln>
                <a:solidFill>
                  <a:srgbClr val="585C5E"/>
                </a:solidFill>
                <a:effectLst/>
                <a:uFillTx/>
                <a:latin typeface="Crimson Text Roman"/>
                <a:ea typeface="Crimson Text Roman"/>
                <a:cs typeface="Crimson Text Roman"/>
                <a:sym typeface="Crimson Text Roman"/>
              </a:defRPr>
            </a:lvl4pPr>
          </a:lstStyle>
          <a:p>
            <a:pPr>
              <a:lnSpc>
                <a:spcPts val="1800"/>
              </a:lnSpc>
            </a:pPr>
            <a:r>
              <a:rPr lang="en-US" kern="1200" dirty="0" err="1"/>
              <a:t>Lorem</a:t>
            </a:r>
            <a:r>
              <a:rPr lang="en-US" kern="1200" dirty="0"/>
              <a:t> </a:t>
            </a:r>
            <a:r>
              <a:rPr lang="en-US" kern="1200" dirty="0" err="1"/>
              <a:t>ipsum</a:t>
            </a:r>
            <a:r>
              <a:rPr lang="en-US" kern="1200" dirty="0"/>
              <a:t> dolor sit </a:t>
            </a:r>
            <a:r>
              <a:rPr lang="en-US" kern="1200" dirty="0" err="1"/>
              <a:t>amet</a:t>
            </a:r>
            <a:r>
              <a:rPr lang="en-US" kern="1200" dirty="0"/>
              <a:t>, </a:t>
            </a:r>
            <a:r>
              <a:rPr lang="en-US" kern="1200" dirty="0" err="1"/>
              <a:t>consectetuer</a:t>
            </a:r>
            <a:r>
              <a:rPr lang="en-US" kern="1200" dirty="0"/>
              <a:t> </a:t>
            </a:r>
            <a:r>
              <a:rPr lang="en-US" kern="1200" dirty="0" err="1"/>
              <a:t>adipiscing</a:t>
            </a:r>
            <a:r>
              <a:rPr lang="en-US" kern="1200" dirty="0"/>
              <a:t> </a:t>
            </a:r>
            <a:r>
              <a:rPr lang="en-US" kern="1200" dirty="0" err="1"/>
              <a:t>elit</a:t>
            </a:r>
            <a:r>
              <a:rPr lang="en-US" kern="1200" dirty="0"/>
              <a:t>, </a:t>
            </a:r>
            <a:r>
              <a:rPr lang="en-US" kern="1200" dirty="0" err="1"/>
              <a:t>sed</a:t>
            </a:r>
            <a:r>
              <a:rPr lang="en-US" kern="1200" dirty="0"/>
              <a:t> </a:t>
            </a:r>
            <a:r>
              <a:rPr lang="en-US" kern="1200" dirty="0" err="1"/>
              <a:t>diam</a:t>
            </a:r>
            <a:r>
              <a:rPr lang="en-US" kern="1200" dirty="0"/>
              <a:t> </a:t>
            </a:r>
            <a:r>
              <a:rPr lang="en-US" kern="1200" dirty="0" err="1"/>
              <a:t>nonummy</a:t>
            </a:r>
            <a:r>
              <a:rPr lang="en-US" kern="1200" dirty="0"/>
              <a:t> </a:t>
            </a:r>
            <a:r>
              <a:rPr lang="en-US" kern="1200" dirty="0" err="1"/>
              <a:t>nibh</a:t>
            </a:r>
            <a:r>
              <a:rPr lang="en-US" kern="1200" dirty="0"/>
              <a:t> </a:t>
            </a:r>
            <a:r>
              <a:rPr lang="en-US" kern="1200" dirty="0" err="1"/>
              <a:t>euismod</a:t>
            </a:r>
            <a:r>
              <a:rPr lang="en-US" kern="1200" dirty="0"/>
              <a:t> </a:t>
            </a:r>
            <a:r>
              <a:rPr lang="en-US" kern="1200" dirty="0" err="1"/>
              <a:t>tincidunt</a:t>
            </a:r>
            <a:r>
              <a:rPr lang="en-US" kern="1200" dirty="0"/>
              <a:t> </a:t>
            </a:r>
            <a:r>
              <a:rPr lang="en-US" kern="1200" dirty="0" err="1"/>
              <a:t>ut</a:t>
            </a:r>
            <a:r>
              <a:rPr lang="en-US" kern="1200" dirty="0"/>
              <a:t> </a:t>
            </a:r>
            <a:r>
              <a:rPr lang="en-US" kern="1200" dirty="0" err="1"/>
              <a:t>laoreet</a:t>
            </a:r>
            <a:r>
              <a:rPr lang="en-US" kern="1200" dirty="0"/>
              <a:t> </a:t>
            </a:r>
            <a:r>
              <a:rPr lang="en-US" kern="1200" dirty="0" err="1"/>
              <a:t>dolore</a:t>
            </a:r>
            <a:r>
              <a:rPr lang="en-US" kern="1200" dirty="0"/>
              <a:t> magna </a:t>
            </a:r>
            <a:r>
              <a:rPr lang="en-US" kern="1200" dirty="0" err="1"/>
              <a:t>aliquam</a:t>
            </a:r>
            <a:r>
              <a:rPr lang="en-US" kern="1200" dirty="0"/>
              <a:t> </a:t>
            </a:r>
            <a:r>
              <a:rPr lang="en-US" kern="1200" dirty="0" err="1"/>
              <a:t>erat</a:t>
            </a:r>
            <a:r>
              <a:rPr lang="en-US" kern="1200" dirty="0"/>
              <a:t> </a:t>
            </a:r>
            <a:r>
              <a:rPr lang="en-US" kern="1200" dirty="0" err="1"/>
              <a:t>volutpat</a:t>
            </a:r>
            <a:r>
              <a:rPr lang="en-US" kern="1200" dirty="0"/>
              <a:t>. </a:t>
            </a:r>
            <a:r>
              <a:rPr lang="en-US" kern="1200" dirty="0" err="1"/>
              <a:t>Ut</a:t>
            </a:r>
            <a:r>
              <a:rPr lang="en-US" kern="1200" dirty="0"/>
              <a:t> </a:t>
            </a:r>
            <a:r>
              <a:rPr lang="en-US" kern="1200" dirty="0" err="1"/>
              <a:t>wisi</a:t>
            </a:r>
            <a:r>
              <a:rPr lang="en-US" kern="1200" dirty="0"/>
              <a:t> </a:t>
            </a:r>
            <a:r>
              <a:rPr lang="en-US" kern="1200" dirty="0" err="1"/>
              <a:t>enim</a:t>
            </a:r>
            <a:r>
              <a:rPr lang="en-US" kern="1200" dirty="0"/>
              <a:t> ad minim </a:t>
            </a:r>
            <a:r>
              <a:rPr lang="en-US" kern="1200" dirty="0" err="1"/>
              <a:t>veniam</a:t>
            </a:r>
            <a:r>
              <a:rPr lang="en-US" kern="1200" dirty="0"/>
              <a:t>, </a:t>
            </a:r>
            <a:r>
              <a:rPr lang="en-US" kern="1200" dirty="0" err="1"/>
              <a:t>quis</a:t>
            </a:r>
            <a:r>
              <a:rPr lang="en-US" kern="1200" dirty="0"/>
              <a:t> </a:t>
            </a:r>
            <a:r>
              <a:rPr lang="en-US" kern="1200" dirty="0" err="1"/>
              <a:t>nostrud</a:t>
            </a:r>
            <a:r>
              <a:rPr lang="en-US" kern="1200" dirty="0"/>
              <a:t> </a:t>
            </a:r>
            <a:r>
              <a:rPr lang="en-US" kern="1200" dirty="0" err="1"/>
              <a:t>exerci</a:t>
            </a:r>
            <a:r>
              <a:rPr lang="en-US" kern="1200" dirty="0"/>
              <a:t> </a:t>
            </a:r>
            <a:r>
              <a:rPr lang="en-US" kern="1200" dirty="0" err="1"/>
              <a:t>tation</a:t>
            </a:r>
            <a:r>
              <a:rPr lang="en-US" kern="1200" dirty="0"/>
              <a:t> </a:t>
            </a:r>
            <a:r>
              <a:rPr lang="en-US" kern="1200" dirty="0" err="1"/>
              <a:t>ullamcorper</a:t>
            </a:r>
            <a:r>
              <a:rPr lang="en-US" kern="1200" dirty="0"/>
              <a:t> </a:t>
            </a:r>
            <a:r>
              <a:rPr lang="en-US" kern="1200" dirty="0" err="1"/>
              <a:t>suscipit</a:t>
            </a:r>
            <a:r>
              <a:rPr lang="en-US" kern="1200" dirty="0"/>
              <a:t> </a:t>
            </a:r>
            <a:r>
              <a:rPr lang="en-US" kern="1200" dirty="0" err="1"/>
              <a:t>lobortis</a:t>
            </a:r>
            <a:r>
              <a:rPr lang="en-US" kern="1200" dirty="0"/>
              <a:t> </a:t>
            </a:r>
            <a:r>
              <a:rPr lang="en-US" kern="1200" dirty="0" err="1"/>
              <a:t>nisl</a:t>
            </a:r>
            <a:r>
              <a:rPr lang="en-US" kern="1200" dirty="0"/>
              <a:t> </a:t>
            </a:r>
            <a:r>
              <a:rPr lang="en-US" kern="1200" dirty="0" err="1"/>
              <a:t>ut</a:t>
            </a:r>
            <a:r>
              <a:rPr lang="en-US" kern="1200" dirty="0"/>
              <a:t> </a:t>
            </a:r>
            <a:r>
              <a:rPr lang="en-US" kern="1200" dirty="0" err="1"/>
              <a:t>aliquip</a:t>
            </a:r>
            <a:r>
              <a:rPr lang="en-US" kern="1200" dirty="0"/>
              <a:t> ex </a:t>
            </a:r>
            <a:r>
              <a:rPr lang="en-US" kern="1200" dirty="0" err="1"/>
              <a:t>ea</a:t>
            </a:r>
            <a:r>
              <a:rPr lang="en-US" kern="1200" dirty="0"/>
              <a:t> </a:t>
            </a:r>
            <a:r>
              <a:rPr lang="en-US" kern="1200" dirty="0" err="1"/>
              <a:t>commodo</a:t>
            </a:r>
            <a:r>
              <a:rPr lang="en-US" kern="1200" dirty="0"/>
              <a:t> </a:t>
            </a:r>
            <a:r>
              <a:rPr lang="en-US" kern="1200" dirty="0" err="1"/>
              <a:t>consequat</a:t>
            </a:r>
            <a:r>
              <a:rPr lang="en-US" kern="1200" dirty="0"/>
              <a:t>. </a:t>
            </a:r>
            <a:r>
              <a:rPr lang="en-US" kern="1200" dirty="0" err="1"/>
              <a:t>Duis</a:t>
            </a:r>
            <a:r>
              <a:rPr lang="en-US" kern="1200" dirty="0"/>
              <a:t> </a:t>
            </a:r>
            <a:r>
              <a:rPr lang="en-US" kern="1200" dirty="0" err="1"/>
              <a:t>autem</a:t>
            </a:r>
            <a:r>
              <a:rPr lang="en-US" kern="1200" dirty="0"/>
              <a:t> </a:t>
            </a:r>
            <a:r>
              <a:rPr lang="en-US" kern="1200" dirty="0" err="1"/>
              <a:t>vel</a:t>
            </a:r>
            <a:r>
              <a:rPr lang="en-US" kern="1200" dirty="0"/>
              <a:t> </a:t>
            </a:r>
            <a:r>
              <a:rPr lang="en-US" kern="1200" dirty="0" err="1"/>
              <a:t>eum</a:t>
            </a:r>
            <a:r>
              <a:rPr lang="en-US" kern="1200" dirty="0"/>
              <a:t> </a:t>
            </a:r>
            <a:r>
              <a:rPr lang="en-US" kern="1200" dirty="0" err="1"/>
              <a:t>iriure</a:t>
            </a:r>
            <a:r>
              <a:rPr lang="en-US" kern="1200" dirty="0"/>
              <a:t> dolor in </a:t>
            </a:r>
            <a:r>
              <a:rPr lang="en-US" kern="1200" dirty="0" err="1"/>
              <a:t>hendrerit</a:t>
            </a:r>
            <a:r>
              <a:rPr lang="en-US" kern="1200" dirty="0"/>
              <a:t> in </a:t>
            </a:r>
            <a:r>
              <a:rPr lang="en-US" kern="1200" dirty="0" err="1"/>
              <a:t>vulputate</a:t>
            </a:r>
            <a:r>
              <a:rPr lang="en-US" kern="1200" dirty="0"/>
              <a:t> </a:t>
            </a:r>
            <a:r>
              <a:rPr lang="en-US" kern="1200" dirty="0" err="1"/>
              <a:t>velit</a:t>
            </a:r>
            <a:r>
              <a:rPr lang="en-US" kern="1200" dirty="0"/>
              <a:t> </a:t>
            </a:r>
            <a:r>
              <a:rPr lang="en-US" kern="1200" dirty="0" err="1"/>
              <a:t>esse</a:t>
            </a:r>
            <a:r>
              <a:rPr lang="en-US" kern="1200" dirty="0"/>
              <a:t> </a:t>
            </a:r>
            <a:r>
              <a:rPr lang="en-US" kern="1200" dirty="0" err="1"/>
              <a:t>molestie</a:t>
            </a:r>
            <a:r>
              <a:rPr lang="en-US" kern="1200" dirty="0"/>
              <a:t> </a:t>
            </a:r>
            <a:r>
              <a:rPr lang="en-US" kern="1200" dirty="0" err="1"/>
              <a:t>consequat</a:t>
            </a:r>
            <a:r>
              <a:rPr lang="en-US" kern="1200" dirty="0"/>
              <a:t>, </a:t>
            </a:r>
            <a:r>
              <a:rPr lang="en-US" kern="1200" dirty="0" err="1"/>
              <a:t>vel</a:t>
            </a:r>
            <a:r>
              <a:rPr lang="en-US" kern="1200" dirty="0"/>
              <a:t> </a:t>
            </a:r>
            <a:r>
              <a:rPr lang="en-US" kern="1200" dirty="0" err="1"/>
              <a:t>illum</a:t>
            </a:r>
            <a:r>
              <a:rPr lang="en-US" kern="1200" dirty="0"/>
              <a:t> </a:t>
            </a:r>
            <a:r>
              <a:rPr lang="en-US" kern="1200" dirty="0" err="1"/>
              <a:t>dolore</a:t>
            </a:r>
            <a:r>
              <a:rPr lang="en-US" kern="1200" dirty="0"/>
              <a:t> </a:t>
            </a:r>
            <a:r>
              <a:rPr lang="en-US" kern="1200" dirty="0" err="1"/>
              <a:t>eu</a:t>
            </a:r>
            <a:r>
              <a:rPr lang="en-US" kern="1200" dirty="0"/>
              <a:t> </a:t>
            </a:r>
            <a:r>
              <a:rPr lang="en-US" kern="1200" dirty="0" err="1"/>
              <a:t>feugiat</a:t>
            </a:r>
            <a:r>
              <a:rPr lang="en-US" kern="1200" dirty="0"/>
              <a:t> </a:t>
            </a:r>
            <a:r>
              <a:rPr lang="en-US" kern="1200" dirty="0" err="1"/>
              <a:t>nulla</a:t>
            </a:r>
            <a:r>
              <a:rPr lang="en-US" kern="1200" dirty="0"/>
              <a:t> </a:t>
            </a:r>
            <a:r>
              <a:rPr lang="en-US" kern="1200" dirty="0" err="1"/>
              <a:t>facilisis</a:t>
            </a:r>
            <a:r>
              <a:rPr lang="en-US" kern="1200" dirty="0"/>
              <a:t> at </a:t>
            </a:r>
            <a:r>
              <a:rPr lang="en-US" kern="1200" dirty="0" err="1"/>
              <a:t>vero</a:t>
            </a:r>
            <a:r>
              <a:rPr lang="en-US" kern="1200" dirty="0"/>
              <a:t> </a:t>
            </a:r>
            <a:r>
              <a:rPr lang="en-US" kern="1200" dirty="0" err="1"/>
              <a:t>eros</a:t>
            </a:r>
            <a:r>
              <a:rPr lang="en-US" kern="1200" dirty="0"/>
              <a:t> et </a:t>
            </a:r>
            <a:r>
              <a:rPr lang="en-US" kern="1200" dirty="0" err="1"/>
              <a:t>accumsan</a:t>
            </a:r>
            <a:r>
              <a:rPr lang="en-US" kern="1200" dirty="0"/>
              <a:t> et </a:t>
            </a:r>
            <a:r>
              <a:rPr lang="en-US" kern="1200" dirty="0" err="1"/>
              <a:t>iusto</a:t>
            </a:r>
            <a:r>
              <a:rPr lang="en-US" kern="1200" dirty="0"/>
              <a:t> </a:t>
            </a:r>
            <a:r>
              <a:rPr lang="en-US" kern="1200" dirty="0" err="1"/>
              <a:t>odio</a:t>
            </a:r>
            <a:r>
              <a:rPr lang="en-US" kern="1200" dirty="0"/>
              <a:t> </a:t>
            </a:r>
            <a:r>
              <a:rPr lang="en-US" kern="1200" dirty="0" err="1"/>
              <a:t>dignissim</a:t>
            </a:r>
            <a:r>
              <a:rPr lang="en-US" kern="1200" dirty="0"/>
              <a:t> qui </a:t>
            </a:r>
            <a:r>
              <a:rPr lang="en-US" kern="1200" dirty="0" err="1"/>
              <a:t>blandit</a:t>
            </a:r>
            <a:r>
              <a:rPr lang="en-US" kern="1200" dirty="0"/>
              <a:t> </a:t>
            </a:r>
            <a:r>
              <a:rPr lang="en-US" kern="1200" dirty="0" err="1"/>
              <a:t>praesent</a:t>
            </a:r>
            <a:r>
              <a:rPr lang="en-US" kern="1200" dirty="0"/>
              <a:t> </a:t>
            </a:r>
            <a:r>
              <a:rPr lang="en-US" kern="1200" dirty="0" err="1"/>
              <a:t>luptatum</a:t>
            </a:r>
            <a:r>
              <a:rPr lang="en-US" kern="1200" dirty="0"/>
              <a:t> </a:t>
            </a:r>
            <a:r>
              <a:rPr lang="en-US" kern="1200" dirty="0" err="1"/>
              <a:t>zzril</a:t>
            </a:r>
            <a:r>
              <a:rPr lang="en-US" kern="1200" dirty="0"/>
              <a:t> </a:t>
            </a:r>
            <a:r>
              <a:rPr lang="en-US" kern="1200" dirty="0" err="1"/>
              <a:t>delenit</a:t>
            </a:r>
            <a:r>
              <a:rPr lang="en-US" kern="1200" dirty="0"/>
              <a:t> </a:t>
            </a:r>
            <a:r>
              <a:rPr lang="en-US" kern="1200" dirty="0" err="1"/>
              <a:t>augue</a:t>
            </a:r>
            <a:r>
              <a:rPr lang="en-US" kern="1200" dirty="0"/>
              <a:t> </a:t>
            </a:r>
            <a:r>
              <a:rPr lang="en-US" kern="1200" dirty="0" err="1"/>
              <a:t>duis</a:t>
            </a:r>
            <a:r>
              <a:rPr lang="en-US" kern="1200" dirty="0"/>
              <a:t>.</a:t>
            </a:r>
          </a:p>
        </p:txBody>
      </p:sp>
      <p:sp>
        <p:nvSpPr>
          <p:cNvPr id="16" name="Title 1"/>
          <p:cNvSpPr/>
          <p:nvPr userDrawn="1"/>
        </p:nvSpPr>
        <p:spPr>
          <a:xfrm>
            <a:off x="842026" y="6290788"/>
            <a:ext cx="249383" cy="415217"/>
          </a:xfrm>
          <a:prstGeom prst="rect">
            <a:avLst/>
          </a:prstGeom>
          <a:ln w="12700">
            <a:miter lim="400000"/>
          </a:ln>
          <a:extLst>
            <a:ext uri="{C572A759-6A51-4108-AA02-DFA0A04FC94B}">
              <ma14:wrappingTextBoxFlag xmlns:ma14="http://schemas.microsoft.com/office/mac/drawingml/2011/main" xmlns="" val="1"/>
            </a:ext>
          </a:extLst>
        </p:spPr>
        <p:txBody>
          <a:bodyPr lIns="34289" rIns="34289" anchor="b">
            <a:normAutofit/>
          </a:bodyPr>
          <a:lstStyle/>
          <a:p>
            <a:pPr algn="r">
              <a:lnSpc>
                <a:spcPct val="90000"/>
              </a:lnSpc>
              <a:defRPr sz="1400" spc="200">
                <a:solidFill>
                  <a:schemeClr val="accent3"/>
                </a:solidFill>
                <a:latin typeface="Acherus Grotesque Regular"/>
                <a:ea typeface="Acherus Grotesque Regular"/>
                <a:cs typeface="Acherus Grotesque Regular"/>
                <a:sym typeface="Acherus Grotesque"/>
              </a:defRPr>
            </a:pPr>
            <a:r>
              <a:rPr lang="en-US" sz="1500" dirty="0">
                <a:solidFill>
                  <a:srgbClr val="E87822"/>
                </a:solidFill>
              </a:rPr>
              <a:t>/</a:t>
            </a:r>
            <a:endParaRPr sz="1500" dirty="0">
              <a:solidFill>
                <a:srgbClr val="E87822"/>
              </a:solidFill>
            </a:endParaRPr>
          </a:p>
        </p:txBody>
      </p:sp>
      <p:sp>
        <p:nvSpPr>
          <p:cNvPr id="17" name="Content Placeholder 51"/>
          <p:cNvSpPr>
            <a:spLocks noGrp="1"/>
          </p:cNvSpPr>
          <p:nvPr>
            <p:ph sz="quarter" idx="12" hasCustomPrompt="1"/>
          </p:nvPr>
        </p:nvSpPr>
        <p:spPr>
          <a:xfrm>
            <a:off x="1117337" y="6345735"/>
            <a:ext cx="2633155" cy="257174"/>
          </a:xfrm>
          <a:prstGeom prst="rect">
            <a:avLst/>
          </a:prstGeom>
        </p:spPr>
        <p:txBody>
          <a:bodyPr>
            <a:noAutofit/>
          </a:bodyPr>
          <a:lstStyle>
            <a:lvl1pPr marL="0" indent="0">
              <a:buFontTx/>
              <a:buNone/>
              <a:defRPr sz="1500" cap="all" spc="150" normalizeH="0" baseline="0">
                <a:latin typeface="Acherus Grotesque Regular" charset="0"/>
              </a:defRPr>
            </a:lvl1pPr>
            <a:lvl2pPr marL="342900" indent="0">
              <a:buFontTx/>
              <a:buNone/>
              <a:defRPr sz="1050" cap="all" spc="150" normalizeH="0" baseline="0">
                <a:latin typeface="Acherus Grotesque Regular" charset="0"/>
              </a:defRPr>
            </a:lvl2pPr>
            <a:lvl3pPr marL="685800" indent="0">
              <a:buFontTx/>
              <a:buNone/>
              <a:defRPr sz="1050" cap="all" spc="150" normalizeH="0" baseline="0">
                <a:latin typeface="Acherus Grotesque Regular" charset="0"/>
              </a:defRPr>
            </a:lvl3pPr>
            <a:lvl4pPr marL="1028700" indent="0">
              <a:buFontTx/>
              <a:buNone/>
              <a:defRPr sz="1050" cap="all" spc="150" normalizeH="0" baseline="0">
                <a:latin typeface="Acherus Grotesque Regular" charset="0"/>
              </a:defRPr>
            </a:lvl4pPr>
            <a:lvl5pPr marL="1371600" indent="0">
              <a:buFontTx/>
              <a:buNone/>
              <a:defRPr sz="1050" cap="all" spc="150" normalizeH="0" baseline="0">
                <a:latin typeface="Acherus Grotesque Regular" charset="0"/>
              </a:defRPr>
            </a:lvl5pPr>
          </a:lstStyle>
          <a:p>
            <a:pPr lvl="0"/>
            <a:r>
              <a:rPr lang="en-US" dirty="0"/>
              <a:t>Section title</a:t>
            </a:r>
          </a:p>
        </p:txBody>
      </p:sp>
      <p:sp>
        <p:nvSpPr>
          <p:cNvPr id="18" name="Content Placeholder 51"/>
          <p:cNvSpPr>
            <a:spLocks noGrp="1"/>
          </p:cNvSpPr>
          <p:nvPr>
            <p:ph sz="quarter" idx="13" hasCustomPrompt="1"/>
          </p:nvPr>
        </p:nvSpPr>
        <p:spPr>
          <a:xfrm>
            <a:off x="99078" y="6345739"/>
            <a:ext cx="765927" cy="261221"/>
          </a:xfrm>
          <a:prstGeom prst="rect">
            <a:avLst/>
          </a:prstGeom>
        </p:spPr>
        <p:txBody>
          <a:bodyPr>
            <a:noAutofit/>
          </a:bodyPr>
          <a:lstStyle>
            <a:lvl1pPr marL="0" indent="0" algn="r">
              <a:buFontTx/>
              <a:buNone/>
              <a:defRPr sz="1500" cap="all" spc="150" normalizeH="0" baseline="0">
                <a:solidFill>
                  <a:srgbClr val="E87822"/>
                </a:solidFill>
                <a:latin typeface="Acherus Grotesque Regular" charset="0"/>
              </a:defRPr>
            </a:lvl1pPr>
            <a:lvl2pPr marL="342900" indent="0">
              <a:buFontTx/>
              <a:buNone/>
              <a:defRPr sz="1050" cap="all" spc="150" normalizeH="0" baseline="0">
                <a:latin typeface="Acherus Grotesque Regular" charset="0"/>
              </a:defRPr>
            </a:lvl2pPr>
            <a:lvl3pPr marL="685800" indent="0">
              <a:buFontTx/>
              <a:buNone/>
              <a:defRPr sz="1050" cap="all" spc="150" normalizeH="0" baseline="0">
                <a:latin typeface="Acherus Grotesque Regular" charset="0"/>
              </a:defRPr>
            </a:lvl3pPr>
            <a:lvl4pPr marL="1028700" indent="0">
              <a:buFontTx/>
              <a:buNone/>
              <a:defRPr sz="1050" cap="all" spc="150" normalizeH="0" baseline="0">
                <a:latin typeface="Acherus Grotesque Regular" charset="0"/>
              </a:defRPr>
            </a:lvl4pPr>
            <a:lvl5pPr marL="1371600" indent="0">
              <a:buFontTx/>
              <a:buNone/>
              <a:defRPr sz="1050" cap="all" spc="150" normalizeH="0" baseline="0">
                <a:latin typeface="Acherus Grotesque Regular" charset="0"/>
              </a:defRPr>
            </a:lvl5pPr>
          </a:lstStyle>
          <a:p>
            <a:pPr lvl="0"/>
            <a:r>
              <a:rPr lang="en-US" dirty="0"/>
              <a:t>01</a:t>
            </a:r>
          </a:p>
        </p:txBody>
      </p:sp>
      <p:pic>
        <p:nvPicPr>
          <p:cNvPr id="8" name="pasted-image.pdf" descr="pasted-image.pdf"/>
          <p:cNvPicPr>
            <a:picLocks noChangeAspect="1"/>
          </p:cNvPicPr>
          <p:nvPr userDrawn="1"/>
        </p:nvPicPr>
        <p:blipFill>
          <a:blip r:embed="rId3"/>
          <a:stretch>
            <a:fillRect/>
          </a:stretch>
        </p:blipFill>
        <p:spPr>
          <a:xfrm>
            <a:off x="703583" y="1315719"/>
            <a:ext cx="248047" cy="248048"/>
          </a:xfrm>
          <a:prstGeom prst="rect">
            <a:avLst/>
          </a:prstGeom>
          <a:ln w="12700">
            <a:miter lim="400000"/>
          </a:ln>
        </p:spPr>
      </p:pic>
      <p:pic>
        <p:nvPicPr>
          <p:cNvPr id="10" name="pasted-image.pdf" descr="pasted-image.pdf"/>
          <p:cNvPicPr>
            <a:picLocks noChangeAspect="1"/>
          </p:cNvPicPr>
          <p:nvPr userDrawn="1"/>
        </p:nvPicPr>
        <p:blipFill>
          <a:blip r:embed="rId3"/>
          <a:stretch>
            <a:fillRect/>
          </a:stretch>
        </p:blipFill>
        <p:spPr>
          <a:xfrm rot="10800000">
            <a:off x="7028180" y="5151124"/>
            <a:ext cx="248048" cy="248047"/>
          </a:xfrm>
          <a:prstGeom prst="rect">
            <a:avLst/>
          </a:prstGeom>
          <a:ln w="12700">
            <a:miter lim="400000"/>
          </a:ln>
        </p:spPr>
      </p:pic>
      <p:sp>
        <p:nvSpPr>
          <p:cNvPr id="11" name="Picture Placeholder 2"/>
          <p:cNvSpPr>
            <a:spLocks noGrp="1"/>
          </p:cNvSpPr>
          <p:nvPr>
            <p:ph type="pic" sz="quarter" idx="14" hasCustomPrompt="1"/>
          </p:nvPr>
        </p:nvSpPr>
        <p:spPr>
          <a:xfrm>
            <a:off x="950873" y="1563771"/>
            <a:ext cx="3327400" cy="2212975"/>
          </a:xfrm>
          <a:prstGeom prst="rect">
            <a:avLst/>
          </a:prstGeom>
        </p:spPr>
        <p:txBody>
          <a:bodyPr/>
          <a:lstStyle/>
          <a:p>
            <a:r>
              <a:rPr lang="en-US" dirty="0"/>
              <a:t>Drag photo or click icon to add picture</a:t>
            </a:r>
          </a:p>
        </p:txBody>
      </p:sp>
      <p:sp>
        <p:nvSpPr>
          <p:cNvPr id="12" name="Picture Placeholder 2"/>
          <p:cNvSpPr>
            <a:spLocks noGrp="1"/>
          </p:cNvSpPr>
          <p:nvPr>
            <p:ph type="pic" sz="quarter" idx="15" hasCustomPrompt="1"/>
          </p:nvPr>
        </p:nvSpPr>
        <p:spPr>
          <a:xfrm>
            <a:off x="4429274" y="1757600"/>
            <a:ext cx="2251169" cy="1493600"/>
          </a:xfrm>
          <a:prstGeom prst="rect">
            <a:avLst/>
          </a:prstGeom>
        </p:spPr>
        <p:txBody>
          <a:bodyPr/>
          <a:lstStyle>
            <a:lvl1pPr marL="171450" marR="0" indent="-171450" algn="l" defTabSz="685800" rtl="0" eaLnBrk="1" fontAlgn="auto" latinLnBrk="0" hangingPunct="1">
              <a:lnSpc>
                <a:spcPct val="90000"/>
              </a:lnSpc>
              <a:spcBef>
                <a:spcPts val="750"/>
              </a:spcBef>
              <a:spcAft>
                <a:spcPts val="0"/>
              </a:spcAft>
              <a:buClrTx/>
              <a:buSzPct val="100000"/>
              <a:buFont typeface="Arial"/>
              <a:buChar char="•"/>
              <a:tabLst/>
              <a:defRPr/>
            </a:lvl1pPr>
          </a:lstStyle>
          <a:p>
            <a:r>
              <a:rPr lang="en-US" dirty="0"/>
              <a:t>Drag photo or click icon to add picture</a:t>
            </a:r>
          </a:p>
          <a:p>
            <a:endParaRPr lang="en-US" dirty="0"/>
          </a:p>
        </p:txBody>
      </p:sp>
      <p:sp>
        <p:nvSpPr>
          <p:cNvPr id="13" name="Picture Placeholder 2"/>
          <p:cNvSpPr>
            <a:spLocks noGrp="1"/>
          </p:cNvSpPr>
          <p:nvPr>
            <p:ph type="pic" sz="quarter" idx="16" hasCustomPrompt="1"/>
          </p:nvPr>
        </p:nvSpPr>
        <p:spPr>
          <a:xfrm>
            <a:off x="580034" y="3932118"/>
            <a:ext cx="3698241" cy="1467050"/>
          </a:xfrm>
          <a:prstGeom prst="rect">
            <a:avLst/>
          </a:prstGeom>
        </p:spPr>
        <p:txBody>
          <a:bodyPr/>
          <a:lstStyle/>
          <a:p>
            <a:r>
              <a:rPr lang="en-US" dirty="0"/>
              <a:t>Drag photo or click icon to add picture</a:t>
            </a:r>
          </a:p>
        </p:txBody>
      </p:sp>
      <p:sp>
        <p:nvSpPr>
          <p:cNvPr id="19" name="Picture Placeholder 2"/>
          <p:cNvSpPr>
            <a:spLocks noGrp="1"/>
          </p:cNvSpPr>
          <p:nvPr>
            <p:ph type="pic" sz="quarter" idx="17" hasCustomPrompt="1"/>
          </p:nvPr>
        </p:nvSpPr>
        <p:spPr>
          <a:xfrm>
            <a:off x="4429272" y="3413483"/>
            <a:ext cx="2530328" cy="1737638"/>
          </a:xfrm>
          <a:prstGeom prst="rect">
            <a:avLst/>
          </a:prstGeom>
        </p:spPr>
        <p:txBody>
          <a:bodyPr/>
          <a:lstStyle>
            <a:lvl1pPr marL="171450" marR="0" indent="-171450" algn="l" defTabSz="685800" rtl="0" eaLnBrk="1" fontAlgn="auto" latinLnBrk="0" hangingPunct="1">
              <a:lnSpc>
                <a:spcPct val="90000"/>
              </a:lnSpc>
              <a:spcBef>
                <a:spcPts val="750"/>
              </a:spcBef>
              <a:spcAft>
                <a:spcPts val="0"/>
              </a:spcAft>
              <a:buClrTx/>
              <a:buSzPct val="100000"/>
              <a:buFont typeface="Arial"/>
              <a:buChar char="•"/>
              <a:tabLst/>
              <a:defRPr/>
            </a:lvl1pPr>
          </a:lstStyle>
          <a:p>
            <a:r>
              <a:rPr lang="en-US" dirty="0"/>
              <a:t>Drag photo or click icon to add picture</a:t>
            </a:r>
          </a:p>
          <a:p>
            <a:endParaRPr lang="en-US" dirty="0"/>
          </a:p>
        </p:txBody>
      </p:sp>
    </p:spTree>
    <p:extLst>
      <p:ext uri="{BB962C8B-B14F-4D97-AF65-F5344CB8AC3E}">
        <p14:creationId xmlns:p14="http://schemas.microsoft.com/office/powerpoint/2010/main" val="3910313104"/>
      </p:ext>
    </p:extLst>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ight side text + 1 picture">
    <p:spTree>
      <p:nvGrpSpPr>
        <p:cNvPr id="1" name=""/>
        <p:cNvGrpSpPr/>
        <p:nvPr/>
      </p:nvGrpSpPr>
      <p:grpSpPr>
        <a:xfrm>
          <a:off x="0" y="0"/>
          <a:ext cx="0" cy="0"/>
          <a:chOff x="0" y="0"/>
          <a:chExt cx="0" cy="0"/>
        </a:xfrm>
      </p:grpSpPr>
      <p:sp>
        <p:nvSpPr>
          <p:cNvPr id="15" name="Picture Placeholder 5"/>
          <p:cNvSpPr>
            <a:spLocks noGrp="1"/>
          </p:cNvSpPr>
          <p:nvPr userDrawn="1"/>
        </p:nvSpPr>
        <p:spPr>
          <a:xfrm>
            <a:off x="-15608" y="-643262"/>
            <a:ext cx="12223215" cy="8144524"/>
          </a:xfrm>
          <a:prstGeom prst="rect">
            <a:avLst/>
          </a:prstGeom>
          <a:ln w="12700">
            <a:miter lim="400000"/>
          </a:ln>
          <a:extLst>
            <a:ext uri="{C572A759-6A51-4108-AA02-DFA0A04FC94B}">
              <ma14:wrappingTextBoxFlag xmlns:ma14="http://schemas.microsoft.com/office/mac/drawingml/2011/main" xmlns="" val="1"/>
            </a:ext>
          </a:extLst>
        </p:spPr>
        <p:txBody>
          <a:bodyPr lIns="34289" rIns="34289">
            <a:normAutofit/>
          </a:bodyPr>
          <a:lstStyle/>
          <a:p>
            <a:endParaRPr lang="en-US"/>
          </a:p>
        </p:txBody>
      </p:sp>
      <p:sp>
        <p:nvSpPr>
          <p:cNvPr id="16" name="Content Placeholder 15"/>
          <p:cNvSpPr>
            <a:spLocks noGrp="1"/>
          </p:cNvSpPr>
          <p:nvPr>
            <p:ph sz="quarter" idx="10" hasCustomPrompt="1"/>
          </p:nvPr>
        </p:nvSpPr>
        <p:spPr>
          <a:xfrm>
            <a:off x="8115604" y="1481238"/>
            <a:ext cx="3952875" cy="592137"/>
          </a:xfrm>
          <a:prstGeom prst="rect">
            <a:avLst/>
          </a:prstGeom>
        </p:spPr>
        <p:txBody>
          <a:bodyPr>
            <a:normAutofit/>
          </a:bodyPr>
          <a:lstStyle>
            <a:lvl1pPr marL="0" marR="0" indent="0" algn="l" defTabSz="685800" rtl="0" fontAlgn="auto" latinLnBrk="0" hangingPunct="0">
              <a:lnSpc>
                <a:spcPts val="2100"/>
              </a:lnSpc>
              <a:spcBef>
                <a:spcPts val="0"/>
              </a:spcBef>
              <a:spcAft>
                <a:spcPts val="0"/>
              </a:spcAft>
              <a:buClrTx/>
              <a:buSzTx/>
              <a:buFont typeface="Arial" charset="0"/>
              <a:buNone/>
              <a:tabLst/>
              <a:defRPr kumimoji="0" lang="en-US" sz="1050" b="0" i="0" u="none" strike="noStrike" cap="all" spc="150" normalizeH="0" baseline="0" dirty="0">
                <a:ln>
                  <a:noFill/>
                </a:ln>
                <a:solidFill>
                  <a:schemeClr val="accent1"/>
                </a:solidFill>
                <a:effectLst/>
                <a:uFillTx/>
                <a:latin typeface="Acherus Grotesque Regular"/>
                <a:ea typeface="Acherus Grotesque Regular"/>
                <a:cs typeface="Acherus Grotesque Regular"/>
                <a:sym typeface="Acherus Grotesque"/>
              </a:defRPr>
            </a:lvl1pPr>
          </a:lstStyle>
          <a:p>
            <a:pPr>
              <a:lnSpc>
                <a:spcPts val="2100"/>
              </a:lnSpc>
            </a:pPr>
            <a:r>
              <a:rPr lang="en-US" dirty="0"/>
              <a:t>PLACE A SHORT HEADER SENTENCE HERE.</a:t>
            </a:r>
          </a:p>
        </p:txBody>
      </p:sp>
      <p:sp>
        <p:nvSpPr>
          <p:cNvPr id="18" name="Content Placeholder 8"/>
          <p:cNvSpPr>
            <a:spLocks noGrp="1"/>
          </p:cNvSpPr>
          <p:nvPr>
            <p:ph sz="quarter" idx="11" hasCustomPrompt="1"/>
          </p:nvPr>
        </p:nvSpPr>
        <p:spPr>
          <a:xfrm>
            <a:off x="8115603" y="2134132"/>
            <a:ext cx="2800351" cy="3643312"/>
          </a:xfrm>
          <a:prstGeom prst="rect">
            <a:avLst/>
          </a:prstGeom>
        </p:spPr>
        <p:txBody>
          <a:bodyPr/>
          <a:lstStyle>
            <a:lvl1pPr marL="0" marR="0" indent="0" algn="l" defTabSz="685800" rtl="0" fontAlgn="auto" latinLnBrk="0" hangingPunct="0">
              <a:lnSpc>
                <a:spcPts val="1800"/>
              </a:lnSpc>
              <a:spcBef>
                <a:spcPts val="0"/>
              </a:spcBef>
              <a:spcAft>
                <a:spcPts val="0"/>
              </a:spcAft>
              <a:buClrTx/>
              <a:buSzTx/>
              <a:buFontTx/>
              <a:buNone/>
              <a:tabLst/>
              <a:defRPr kumimoji="0" lang="en-US" sz="900" b="0" i="0" u="none" strike="noStrike" kern="1200" cap="none" spc="0" normalizeH="0" baseline="0" smtClean="0">
                <a:ln>
                  <a:noFill/>
                </a:ln>
                <a:solidFill>
                  <a:srgbClr val="585C5E"/>
                </a:solidFill>
                <a:effectLst/>
                <a:uFillTx/>
                <a:latin typeface="Crimson Text Roman"/>
                <a:ea typeface="Crimson Text Roman"/>
                <a:cs typeface="Crimson Text Roman"/>
                <a:sym typeface="Crimson Text Roman"/>
              </a:defRPr>
            </a:lvl1pPr>
            <a:lvl2pPr marL="0" marR="0" indent="0" algn="l" defTabSz="685800" rtl="0" fontAlgn="auto" latinLnBrk="0" hangingPunct="0">
              <a:lnSpc>
                <a:spcPts val="1350"/>
              </a:lnSpc>
              <a:spcBef>
                <a:spcPts val="0"/>
              </a:spcBef>
              <a:spcAft>
                <a:spcPts val="0"/>
              </a:spcAft>
              <a:buClrTx/>
              <a:buSzTx/>
              <a:buFontTx/>
              <a:buNone/>
              <a:tabLst/>
              <a:defRPr kumimoji="0" lang="en-US" sz="900" b="0" i="0" u="none" strike="noStrike" kern="1200" cap="none" spc="0" normalizeH="0" baseline="0" smtClean="0">
                <a:ln>
                  <a:noFill/>
                </a:ln>
                <a:solidFill>
                  <a:srgbClr val="585C5E"/>
                </a:solidFill>
                <a:effectLst/>
                <a:uFillTx/>
                <a:latin typeface="Crimson Text Roman"/>
                <a:ea typeface="Crimson Text Roman"/>
                <a:cs typeface="Crimson Text Roman"/>
                <a:sym typeface="Crimson Text Roman"/>
              </a:defRPr>
            </a:lvl2pPr>
            <a:lvl3pPr marL="0" marR="0" indent="0" algn="l" defTabSz="685800" rtl="0" fontAlgn="auto" latinLnBrk="0" hangingPunct="0">
              <a:lnSpc>
                <a:spcPts val="1350"/>
              </a:lnSpc>
              <a:spcBef>
                <a:spcPts val="0"/>
              </a:spcBef>
              <a:spcAft>
                <a:spcPts val="0"/>
              </a:spcAft>
              <a:buClrTx/>
              <a:buSzTx/>
              <a:buFontTx/>
              <a:buNone/>
              <a:tabLst/>
              <a:defRPr kumimoji="0" lang="en-US" sz="900" b="0" i="0" u="none" strike="noStrike" kern="1200" cap="none" spc="0" normalizeH="0" baseline="0" smtClean="0">
                <a:ln>
                  <a:noFill/>
                </a:ln>
                <a:solidFill>
                  <a:srgbClr val="585C5E"/>
                </a:solidFill>
                <a:effectLst/>
                <a:uFillTx/>
                <a:latin typeface="Crimson Text Roman"/>
                <a:ea typeface="Crimson Text Roman"/>
                <a:cs typeface="Crimson Text Roman"/>
                <a:sym typeface="Crimson Text Roman"/>
              </a:defRPr>
            </a:lvl3pPr>
            <a:lvl4pPr marL="0" marR="0" indent="0" algn="l" defTabSz="685800" rtl="0" fontAlgn="auto" latinLnBrk="0" hangingPunct="0">
              <a:lnSpc>
                <a:spcPts val="1350"/>
              </a:lnSpc>
              <a:spcBef>
                <a:spcPts val="0"/>
              </a:spcBef>
              <a:spcAft>
                <a:spcPts val="0"/>
              </a:spcAft>
              <a:buClrTx/>
              <a:buSzTx/>
              <a:buFontTx/>
              <a:buNone/>
              <a:tabLst/>
              <a:defRPr kumimoji="0" lang="en-US" sz="900" b="0" i="0" u="none" strike="noStrike" kern="1200" cap="none" spc="0" normalizeH="0" baseline="0" smtClean="0">
                <a:ln>
                  <a:noFill/>
                </a:ln>
                <a:solidFill>
                  <a:srgbClr val="585C5E"/>
                </a:solidFill>
                <a:effectLst/>
                <a:uFillTx/>
                <a:latin typeface="Crimson Text Roman"/>
                <a:ea typeface="Crimson Text Roman"/>
                <a:cs typeface="Crimson Text Roman"/>
                <a:sym typeface="Crimson Text Roman"/>
              </a:defRPr>
            </a:lvl4pPr>
          </a:lstStyle>
          <a:p>
            <a:pPr>
              <a:lnSpc>
                <a:spcPts val="1800"/>
              </a:lnSpc>
            </a:pPr>
            <a:r>
              <a:rPr lang="en-US" kern="1200" dirty="0" err="1"/>
              <a:t>Lorem</a:t>
            </a:r>
            <a:r>
              <a:rPr lang="en-US" kern="1200" dirty="0"/>
              <a:t> </a:t>
            </a:r>
            <a:r>
              <a:rPr lang="en-US" kern="1200" dirty="0" err="1"/>
              <a:t>ipsum</a:t>
            </a:r>
            <a:r>
              <a:rPr lang="en-US" kern="1200" dirty="0"/>
              <a:t> dolor sit </a:t>
            </a:r>
            <a:r>
              <a:rPr lang="en-US" kern="1200" dirty="0" err="1"/>
              <a:t>amet</a:t>
            </a:r>
            <a:r>
              <a:rPr lang="en-US" kern="1200" dirty="0"/>
              <a:t>, </a:t>
            </a:r>
            <a:r>
              <a:rPr lang="en-US" kern="1200" dirty="0" err="1"/>
              <a:t>consectetuer</a:t>
            </a:r>
            <a:r>
              <a:rPr lang="en-US" kern="1200" dirty="0"/>
              <a:t> </a:t>
            </a:r>
            <a:r>
              <a:rPr lang="en-US" kern="1200" dirty="0" err="1"/>
              <a:t>adipiscing</a:t>
            </a:r>
            <a:r>
              <a:rPr lang="en-US" kern="1200" dirty="0"/>
              <a:t> </a:t>
            </a:r>
            <a:r>
              <a:rPr lang="en-US" kern="1200" dirty="0" err="1"/>
              <a:t>elit</a:t>
            </a:r>
            <a:r>
              <a:rPr lang="en-US" kern="1200" dirty="0"/>
              <a:t>, </a:t>
            </a:r>
            <a:r>
              <a:rPr lang="en-US" kern="1200" dirty="0" err="1"/>
              <a:t>sed</a:t>
            </a:r>
            <a:r>
              <a:rPr lang="en-US" kern="1200" dirty="0"/>
              <a:t> </a:t>
            </a:r>
            <a:r>
              <a:rPr lang="en-US" kern="1200" dirty="0" err="1"/>
              <a:t>diam</a:t>
            </a:r>
            <a:r>
              <a:rPr lang="en-US" kern="1200" dirty="0"/>
              <a:t> </a:t>
            </a:r>
            <a:r>
              <a:rPr lang="en-US" kern="1200" dirty="0" err="1"/>
              <a:t>nonummy</a:t>
            </a:r>
            <a:r>
              <a:rPr lang="en-US" kern="1200" dirty="0"/>
              <a:t> </a:t>
            </a:r>
            <a:r>
              <a:rPr lang="en-US" kern="1200" dirty="0" err="1"/>
              <a:t>nibh</a:t>
            </a:r>
            <a:r>
              <a:rPr lang="en-US" kern="1200" dirty="0"/>
              <a:t> </a:t>
            </a:r>
            <a:r>
              <a:rPr lang="en-US" kern="1200" dirty="0" err="1"/>
              <a:t>euismod</a:t>
            </a:r>
            <a:r>
              <a:rPr lang="en-US" kern="1200" dirty="0"/>
              <a:t> </a:t>
            </a:r>
            <a:r>
              <a:rPr lang="en-US" kern="1200" dirty="0" err="1"/>
              <a:t>tincidunt</a:t>
            </a:r>
            <a:r>
              <a:rPr lang="en-US" kern="1200" dirty="0"/>
              <a:t> </a:t>
            </a:r>
            <a:r>
              <a:rPr lang="en-US" kern="1200" dirty="0" err="1"/>
              <a:t>ut</a:t>
            </a:r>
            <a:r>
              <a:rPr lang="en-US" kern="1200" dirty="0"/>
              <a:t> </a:t>
            </a:r>
            <a:r>
              <a:rPr lang="en-US" kern="1200" dirty="0" err="1"/>
              <a:t>laoreet</a:t>
            </a:r>
            <a:r>
              <a:rPr lang="en-US" kern="1200" dirty="0"/>
              <a:t> </a:t>
            </a:r>
            <a:r>
              <a:rPr lang="en-US" kern="1200" dirty="0" err="1"/>
              <a:t>dolore</a:t>
            </a:r>
            <a:r>
              <a:rPr lang="en-US" kern="1200" dirty="0"/>
              <a:t> magna </a:t>
            </a:r>
            <a:r>
              <a:rPr lang="en-US" kern="1200" dirty="0" err="1"/>
              <a:t>aliquam</a:t>
            </a:r>
            <a:r>
              <a:rPr lang="en-US" kern="1200" dirty="0"/>
              <a:t> </a:t>
            </a:r>
            <a:r>
              <a:rPr lang="en-US" kern="1200" dirty="0" err="1"/>
              <a:t>erat</a:t>
            </a:r>
            <a:r>
              <a:rPr lang="en-US" kern="1200" dirty="0"/>
              <a:t> </a:t>
            </a:r>
            <a:r>
              <a:rPr lang="en-US" kern="1200" dirty="0" err="1"/>
              <a:t>volutpat</a:t>
            </a:r>
            <a:r>
              <a:rPr lang="en-US" kern="1200" dirty="0"/>
              <a:t>. </a:t>
            </a:r>
            <a:r>
              <a:rPr lang="en-US" kern="1200" dirty="0" err="1"/>
              <a:t>Ut</a:t>
            </a:r>
            <a:r>
              <a:rPr lang="en-US" kern="1200" dirty="0"/>
              <a:t> </a:t>
            </a:r>
            <a:r>
              <a:rPr lang="en-US" kern="1200" dirty="0" err="1"/>
              <a:t>wisi</a:t>
            </a:r>
            <a:r>
              <a:rPr lang="en-US" kern="1200" dirty="0"/>
              <a:t> </a:t>
            </a:r>
            <a:r>
              <a:rPr lang="en-US" kern="1200" dirty="0" err="1"/>
              <a:t>enim</a:t>
            </a:r>
            <a:r>
              <a:rPr lang="en-US" kern="1200" dirty="0"/>
              <a:t> ad minim </a:t>
            </a:r>
            <a:r>
              <a:rPr lang="en-US" kern="1200" dirty="0" err="1"/>
              <a:t>veniam</a:t>
            </a:r>
            <a:r>
              <a:rPr lang="en-US" kern="1200" dirty="0"/>
              <a:t>, </a:t>
            </a:r>
            <a:r>
              <a:rPr lang="en-US" kern="1200" dirty="0" err="1"/>
              <a:t>quis</a:t>
            </a:r>
            <a:r>
              <a:rPr lang="en-US" kern="1200" dirty="0"/>
              <a:t> </a:t>
            </a:r>
            <a:r>
              <a:rPr lang="en-US" kern="1200" dirty="0" err="1"/>
              <a:t>nostrud</a:t>
            </a:r>
            <a:r>
              <a:rPr lang="en-US" kern="1200" dirty="0"/>
              <a:t> </a:t>
            </a:r>
            <a:r>
              <a:rPr lang="en-US" kern="1200" dirty="0" err="1"/>
              <a:t>exerci</a:t>
            </a:r>
            <a:r>
              <a:rPr lang="en-US" kern="1200" dirty="0"/>
              <a:t> </a:t>
            </a:r>
            <a:r>
              <a:rPr lang="en-US" kern="1200" dirty="0" err="1"/>
              <a:t>tation</a:t>
            </a:r>
            <a:r>
              <a:rPr lang="en-US" kern="1200" dirty="0"/>
              <a:t> </a:t>
            </a:r>
            <a:r>
              <a:rPr lang="en-US" kern="1200" dirty="0" err="1"/>
              <a:t>ullamcorper</a:t>
            </a:r>
            <a:r>
              <a:rPr lang="en-US" kern="1200" dirty="0"/>
              <a:t> </a:t>
            </a:r>
            <a:r>
              <a:rPr lang="en-US" kern="1200" dirty="0" err="1"/>
              <a:t>suscipit</a:t>
            </a:r>
            <a:r>
              <a:rPr lang="en-US" kern="1200" dirty="0"/>
              <a:t> </a:t>
            </a:r>
            <a:r>
              <a:rPr lang="en-US" kern="1200" dirty="0" err="1"/>
              <a:t>lobortis</a:t>
            </a:r>
            <a:r>
              <a:rPr lang="en-US" kern="1200" dirty="0"/>
              <a:t> </a:t>
            </a:r>
            <a:r>
              <a:rPr lang="en-US" kern="1200" dirty="0" err="1"/>
              <a:t>nisl</a:t>
            </a:r>
            <a:r>
              <a:rPr lang="en-US" kern="1200" dirty="0"/>
              <a:t> </a:t>
            </a:r>
            <a:r>
              <a:rPr lang="en-US" kern="1200" dirty="0" err="1"/>
              <a:t>ut</a:t>
            </a:r>
            <a:r>
              <a:rPr lang="en-US" kern="1200" dirty="0"/>
              <a:t> </a:t>
            </a:r>
            <a:r>
              <a:rPr lang="en-US" kern="1200" dirty="0" err="1"/>
              <a:t>aliquip</a:t>
            </a:r>
            <a:r>
              <a:rPr lang="en-US" kern="1200" dirty="0"/>
              <a:t> ex </a:t>
            </a:r>
            <a:r>
              <a:rPr lang="en-US" kern="1200" dirty="0" err="1"/>
              <a:t>ea</a:t>
            </a:r>
            <a:r>
              <a:rPr lang="en-US" kern="1200" dirty="0"/>
              <a:t> </a:t>
            </a:r>
            <a:r>
              <a:rPr lang="en-US" kern="1200" dirty="0" err="1"/>
              <a:t>commodo</a:t>
            </a:r>
            <a:r>
              <a:rPr lang="en-US" kern="1200" dirty="0"/>
              <a:t> </a:t>
            </a:r>
            <a:r>
              <a:rPr lang="en-US" kern="1200" dirty="0" err="1"/>
              <a:t>consequat</a:t>
            </a:r>
            <a:r>
              <a:rPr lang="en-US" kern="1200" dirty="0"/>
              <a:t>. </a:t>
            </a:r>
            <a:r>
              <a:rPr lang="en-US" kern="1200" dirty="0" err="1"/>
              <a:t>Duis</a:t>
            </a:r>
            <a:r>
              <a:rPr lang="en-US" kern="1200" dirty="0"/>
              <a:t> </a:t>
            </a:r>
            <a:r>
              <a:rPr lang="en-US" kern="1200" dirty="0" err="1"/>
              <a:t>autem</a:t>
            </a:r>
            <a:r>
              <a:rPr lang="en-US" kern="1200" dirty="0"/>
              <a:t> </a:t>
            </a:r>
            <a:r>
              <a:rPr lang="en-US" kern="1200" dirty="0" err="1"/>
              <a:t>vel</a:t>
            </a:r>
            <a:r>
              <a:rPr lang="en-US" kern="1200" dirty="0"/>
              <a:t> </a:t>
            </a:r>
            <a:r>
              <a:rPr lang="en-US" kern="1200" dirty="0" err="1"/>
              <a:t>eum</a:t>
            </a:r>
            <a:r>
              <a:rPr lang="en-US" kern="1200" dirty="0"/>
              <a:t> </a:t>
            </a:r>
            <a:r>
              <a:rPr lang="en-US" kern="1200" dirty="0" err="1"/>
              <a:t>iriure</a:t>
            </a:r>
            <a:r>
              <a:rPr lang="en-US" kern="1200" dirty="0"/>
              <a:t> dolor in </a:t>
            </a:r>
            <a:r>
              <a:rPr lang="en-US" kern="1200" dirty="0" err="1"/>
              <a:t>hendrerit</a:t>
            </a:r>
            <a:r>
              <a:rPr lang="en-US" kern="1200" dirty="0"/>
              <a:t> in </a:t>
            </a:r>
            <a:r>
              <a:rPr lang="en-US" kern="1200" dirty="0" err="1"/>
              <a:t>vulputate</a:t>
            </a:r>
            <a:r>
              <a:rPr lang="en-US" kern="1200" dirty="0"/>
              <a:t> </a:t>
            </a:r>
            <a:r>
              <a:rPr lang="en-US" kern="1200" dirty="0" err="1"/>
              <a:t>velit</a:t>
            </a:r>
            <a:r>
              <a:rPr lang="en-US" kern="1200" dirty="0"/>
              <a:t> </a:t>
            </a:r>
            <a:r>
              <a:rPr lang="en-US" kern="1200" dirty="0" err="1"/>
              <a:t>esse</a:t>
            </a:r>
            <a:r>
              <a:rPr lang="en-US" kern="1200" dirty="0"/>
              <a:t> </a:t>
            </a:r>
            <a:r>
              <a:rPr lang="en-US" kern="1200" dirty="0" err="1"/>
              <a:t>molestie</a:t>
            </a:r>
            <a:r>
              <a:rPr lang="en-US" kern="1200" dirty="0"/>
              <a:t> </a:t>
            </a:r>
            <a:r>
              <a:rPr lang="en-US" kern="1200" dirty="0" err="1"/>
              <a:t>consequat</a:t>
            </a:r>
            <a:r>
              <a:rPr lang="en-US" kern="1200" dirty="0"/>
              <a:t>, </a:t>
            </a:r>
            <a:r>
              <a:rPr lang="en-US" kern="1200" dirty="0" err="1"/>
              <a:t>vel</a:t>
            </a:r>
            <a:r>
              <a:rPr lang="en-US" kern="1200" dirty="0"/>
              <a:t> </a:t>
            </a:r>
            <a:r>
              <a:rPr lang="en-US" kern="1200" dirty="0" err="1"/>
              <a:t>illum</a:t>
            </a:r>
            <a:r>
              <a:rPr lang="en-US" kern="1200" dirty="0"/>
              <a:t> </a:t>
            </a:r>
            <a:r>
              <a:rPr lang="en-US" kern="1200" dirty="0" err="1"/>
              <a:t>dolore</a:t>
            </a:r>
            <a:r>
              <a:rPr lang="en-US" kern="1200" dirty="0"/>
              <a:t> </a:t>
            </a:r>
            <a:r>
              <a:rPr lang="en-US" kern="1200" dirty="0" err="1"/>
              <a:t>eu</a:t>
            </a:r>
            <a:r>
              <a:rPr lang="en-US" kern="1200" dirty="0"/>
              <a:t> </a:t>
            </a:r>
            <a:r>
              <a:rPr lang="en-US" kern="1200" dirty="0" err="1"/>
              <a:t>feugiat</a:t>
            </a:r>
            <a:r>
              <a:rPr lang="en-US" kern="1200" dirty="0"/>
              <a:t> </a:t>
            </a:r>
            <a:r>
              <a:rPr lang="en-US" kern="1200" dirty="0" err="1"/>
              <a:t>nulla</a:t>
            </a:r>
            <a:r>
              <a:rPr lang="en-US" kern="1200" dirty="0"/>
              <a:t> </a:t>
            </a:r>
            <a:r>
              <a:rPr lang="en-US" kern="1200" dirty="0" err="1"/>
              <a:t>facilisis</a:t>
            </a:r>
            <a:r>
              <a:rPr lang="en-US" kern="1200" dirty="0"/>
              <a:t> at </a:t>
            </a:r>
            <a:r>
              <a:rPr lang="en-US" kern="1200" dirty="0" err="1"/>
              <a:t>vero</a:t>
            </a:r>
            <a:r>
              <a:rPr lang="en-US" kern="1200" dirty="0"/>
              <a:t> </a:t>
            </a:r>
            <a:r>
              <a:rPr lang="en-US" kern="1200" dirty="0" err="1"/>
              <a:t>eros</a:t>
            </a:r>
            <a:r>
              <a:rPr lang="en-US" kern="1200" dirty="0"/>
              <a:t> et </a:t>
            </a:r>
            <a:r>
              <a:rPr lang="en-US" kern="1200" dirty="0" err="1"/>
              <a:t>accumsan</a:t>
            </a:r>
            <a:r>
              <a:rPr lang="en-US" kern="1200" dirty="0"/>
              <a:t> et </a:t>
            </a:r>
            <a:r>
              <a:rPr lang="en-US" kern="1200" dirty="0" err="1"/>
              <a:t>iusto</a:t>
            </a:r>
            <a:r>
              <a:rPr lang="en-US" kern="1200" dirty="0"/>
              <a:t> </a:t>
            </a:r>
            <a:r>
              <a:rPr lang="en-US" kern="1200" dirty="0" err="1"/>
              <a:t>odio</a:t>
            </a:r>
            <a:r>
              <a:rPr lang="en-US" kern="1200" dirty="0"/>
              <a:t> </a:t>
            </a:r>
            <a:r>
              <a:rPr lang="en-US" kern="1200" dirty="0" err="1"/>
              <a:t>dignissim</a:t>
            </a:r>
            <a:r>
              <a:rPr lang="en-US" kern="1200" dirty="0"/>
              <a:t> qui </a:t>
            </a:r>
            <a:r>
              <a:rPr lang="en-US" kern="1200" dirty="0" err="1"/>
              <a:t>blandit</a:t>
            </a:r>
            <a:r>
              <a:rPr lang="en-US" kern="1200" dirty="0"/>
              <a:t> </a:t>
            </a:r>
            <a:r>
              <a:rPr lang="en-US" kern="1200" dirty="0" err="1"/>
              <a:t>praesent</a:t>
            </a:r>
            <a:r>
              <a:rPr lang="en-US" kern="1200" dirty="0"/>
              <a:t> </a:t>
            </a:r>
            <a:r>
              <a:rPr lang="en-US" kern="1200" dirty="0" err="1"/>
              <a:t>luptatum</a:t>
            </a:r>
            <a:r>
              <a:rPr lang="en-US" kern="1200" dirty="0"/>
              <a:t> </a:t>
            </a:r>
            <a:r>
              <a:rPr lang="en-US" kern="1200" dirty="0" err="1"/>
              <a:t>zzril</a:t>
            </a:r>
            <a:r>
              <a:rPr lang="en-US" kern="1200" dirty="0"/>
              <a:t> </a:t>
            </a:r>
            <a:r>
              <a:rPr lang="en-US" kern="1200" dirty="0" err="1"/>
              <a:t>delenit</a:t>
            </a:r>
            <a:r>
              <a:rPr lang="en-US" kern="1200" dirty="0"/>
              <a:t> </a:t>
            </a:r>
            <a:r>
              <a:rPr lang="en-US" kern="1200" dirty="0" err="1"/>
              <a:t>augue</a:t>
            </a:r>
            <a:r>
              <a:rPr lang="en-US" kern="1200" dirty="0"/>
              <a:t> </a:t>
            </a:r>
            <a:r>
              <a:rPr lang="en-US" kern="1200" dirty="0" err="1"/>
              <a:t>duis</a:t>
            </a:r>
            <a:r>
              <a:rPr lang="en-US" kern="1200" dirty="0"/>
              <a:t>.</a:t>
            </a:r>
          </a:p>
        </p:txBody>
      </p:sp>
      <p:pic>
        <p:nvPicPr>
          <p:cNvPr id="11" name="pasted-image.pdf" descr="pasted-image.pdf"/>
          <p:cNvPicPr>
            <a:picLocks noChangeAspect="1"/>
          </p:cNvPicPr>
          <p:nvPr userDrawn="1"/>
        </p:nvPicPr>
        <p:blipFill>
          <a:blip r:embed="rId2"/>
          <a:stretch>
            <a:fillRect/>
          </a:stretch>
        </p:blipFill>
        <p:spPr>
          <a:xfrm>
            <a:off x="703583" y="1247139"/>
            <a:ext cx="248047" cy="248048"/>
          </a:xfrm>
          <a:prstGeom prst="rect">
            <a:avLst/>
          </a:prstGeom>
          <a:ln w="12700">
            <a:miter lim="400000"/>
          </a:ln>
        </p:spPr>
      </p:pic>
      <p:pic>
        <p:nvPicPr>
          <p:cNvPr id="13" name="pasted-image.pdf" descr="pasted-image.pdf"/>
          <p:cNvPicPr>
            <a:picLocks noChangeAspect="1"/>
          </p:cNvPicPr>
          <p:nvPr userDrawn="1"/>
        </p:nvPicPr>
        <p:blipFill>
          <a:blip r:embed="rId2"/>
          <a:stretch>
            <a:fillRect/>
          </a:stretch>
        </p:blipFill>
        <p:spPr>
          <a:xfrm rot="10800000">
            <a:off x="6837680" y="5425444"/>
            <a:ext cx="248048" cy="248047"/>
          </a:xfrm>
          <a:prstGeom prst="rect">
            <a:avLst/>
          </a:prstGeom>
          <a:ln w="12700">
            <a:miter lim="400000"/>
          </a:ln>
        </p:spPr>
      </p:pic>
      <p:sp>
        <p:nvSpPr>
          <p:cNvPr id="3" name="Picture Placeholder 2"/>
          <p:cNvSpPr>
            <a:spLocks noGrp="1"/>
          </p:cNvSpPr>
          <p:nvPr>
            <p:ph type="pic" sz="quarter" idx="14" hasCustomPrompt="1"/>
          </p:nvPr>
        </p:nvSpPr>
        <p:spPr>
          <a:xfrm>
            <a:off x="935040" y="1495425"/>
            <a:ext cx="5902325" cy="3930650"/>
          </a:xfrm>
          <a:prstGeom prst="rect">
            <a:avLst/>
          </a:prstGeom>
        </p:spPr>
        <p:txBody>
          <a:bodyPr/>
          <a:lstStyle>
            <a:lvl1pPr marL="171450" marR="0" indent="-171450" algn="l" defTabSz="685800" rtl="0" eaLnBrk="1" fontAlgn="auto" latinLnBrk="0" hangingPunct="1">
              <a:lnSpc>
                <a:spcPct val="90000"/>
              </a:lnSpc>
              <a:spcBef>
                <a:spcPts val="750"/>
              </a:spcBef>
              <a:spcAft>
                <a:spcPts val="0"/>
              </a:spcAft>
              <a:buClrTx/>
              <a:buSzPct val="100000"/>
              <a:buFont typeface="Arial"/>
              <a:buChar char="•"/>
              <a:tabLst/>
              <a:defRPr/>
            </a:lvl1pPr>
          </a:lstStyle>
          <a:p>
            <a:r>
              <a:rPr lang="en-US" dirty="0"/>
              <a:t>Drag photo or click icon to add picture</a:t>
            </a:r>
          </a:p>
          <a:p>
            <a:endParaRPr lang="en-US" dirty="0"/>
          </a:p>
        </p:txBody>
      </p:sp>
      <p:sp>
        <p:nvSpPr>
          <p:cNvPr id="27" name="Title 1"/>
          <p:cNvSpPr/>
          <p:nvPr userDrawn="1"/>
        </p:nvSpPr>
        <p:spPr>
          <a:xfrm>
            <a:off x="9960869" y="6340216"/>
            <a:ext cx="249383" cy="415217"/>
          </a:xfrm>
          <a:prstGeom prst="rect">
            <a:avLst/>
          </a:prstGeom>
          <a:ln w="12700">
            <a:miter lim="400000"/>
          </a:ln>
          <a:extLst>
            <a:ext uri="{C572A759-6A51-4108-AA02-DFA0A04FC94B}">
              <ma14:wrappingTextBoxFlag xmlns:ma14="http://schemas.microsoft.com/office/mac/drawingml/2011/main" xmlns="" val="1"/>
            </a:ext>
          </a:extLst>
        </p:spPr>
        <p:txBody>
          <a:bodyPr lIns="34289" rIns="34289" anchor="b">
            <a:normAutofit/>
          </a:bodyPr>
          <a:lstStyle/>
          <a:p>
            <a:pPr algn="r">
              <a:lnSpc>
                <a:spcPct val="90000"/>
              </a:lnSpc>
              <a:defRPr sz="1400" spc="200">
                <a:solidFill>
                  <a:schemeClr val="accent3"/>
                </a:solidFill>
                <a:latin typeface="Acherus Grotesque Regular"/>
                <a:ea typeface="Acherus Grotesque Regular"/>
                <a:cs typeface="Acherus Grotesque Regular"/>
                <a:sym typeface="Acherus Grotesque"/>
              </a:defRPr>
            </a:pPr>
            <a:endParaRPr sz="900" dirty="0">
              <a:solidFill>
                <a:schemeClr val="accent1"/>
              </a:solidFill>
            </a:endParaRPr>
          </a:p>
        </p:txBody>
      </p:sp>
      <p:sp>
        <p:nvSpPr>
          <p:cNvPr id="28" name="Content Placeholder 51"/>
          <p:cNvSpPr>
            <a:spLocks noGrp="1"/>
          </p:cNvSpPr>
          <p:nvPr>
            <p:ph sz="quarter" idx="12" hasCustomPrompt="1"/>
          </p:nvPr>
        </p:nvSpPr>
        <p:spPr>
          <a:xfrm>
            <a:off x="10253116" y="6496767"/>
            <a:ext cx="2232233" cy="257174"/>
          </a:xfrm>
          <a:prstGeom prst="rect">
            <a:avLst/>
          </a:prstGeom>
        </p:spPr>
        <p:txBody>
          <a:bodyPr>
            <a:noAutofit/>
          </a:bodyPr>
          <a:lstStyle>
            <a:lvl1pPr marL="0" indent="0">
              <a:buFontTx/>
              <a:buNone/>
              <a:defRPr sz="900" cap="all" spc="150" normalizeH="0" baseline="0">
                <a:latin typeface="Acherus Grotesque Regular" charset="0"/>
              </a:defRPr>
            </a:lvl1pPr>
            <a:lvl2pPr marL="342900" indent="0">
              <a:buFontTx/>
              <a:buNone/>
              <a:defRPr sz="1050" cap="all" spc="150" normalizeH="0" baseline="0">
                <a:latin typeface="Acherus Grotesque Regular" charset="0"/>
              </a:defRPr>
            </a:lvl2pPr>
            <a:lvl3pPr marL="685800" indent="0">
              <a:buFontTx/>
              <a:buNone/>
              <a:defRPr sz="1050" cap="all" spc="150" normalizeH="0" baseline="0">
                <a:latin typeface="Acherus Grotesque Regular" charset="0"/>
              </a:defRPr>
            </a:lvl3pPr>
            <a:lvl4pPr marL="1028700" indent="0">
              <a:buFontTx/>
              <a:buNone/>
              <a:defRPr sz="1050" cap="all" spc="150" normalizeH="0" baseline="0">
                <a:latin typeface="Acherus Grotesque Regular" charset="0"/>
              </a:defRPr>
            </a:lvl4pPr>
            <a:lvl5pPr marL="1371600" indent="0">
              <a:buFontTx/>
              <a:buNone/>
              <a:defRPr sz="1050" cap="all" spc="150" normalizeH="0" baseline="0">
                <a:latin typeface="Acherus Grotesque Regular" charset="0"/>
              </a:defRPr>
            </a:lvl5pPr>
          </a:lstStyle>
          <a:p>
            <a:pPr lvl="0"/>
            <a:r>
              <a:rPr lang="en-US" dirty="0"/>
              <a:t>Section title</a:t>
            </a:r>
          </a:p>
        </p:txBody>
      </p:sp>
      <p:sp>
        <p:nvSpPr>
          <p:cNvPr id="29" name="Content Placeholder 51"/>
          <p:cNvSpPr>
            <a:spLocks noGrp="1"/>
          </p:cNvSpPr>
          <p:nvPr>
            <p:ph sz="quarter" idx="13" hasCustomPrompt="1"/>
          </p:nvPr>
        </p:nvSpPr>
        <p:spPr>
          <a:xfrm>
            <a:off x="9234855" y="6496771"/>
            <a:ext cx="765927" cy="261221"/>
          </a:xfrm>
          <a:prstGeom prst="rect">
            <a:avLst/>
          </a:prstGeom>
        </p:spPr>
        <p:txBody>
          <a:bodyPr>
            <a:noAutofit/>
          </a:bodyPr>
          <a:lstStyle>
            <a:lvl1pPr marL="0" indent="0" algn="r">
              <a:buFontTx/>
              <a:buNone/>
              <a:defRPr sz="900" cap="all" spc="150" normalizeH="0" baseline="0">
                <a:solidFill>
                  <a:schemeClr val="bg2">
                    <a:lumMod val="40000"/>
                    <a:lumOff val="60000"/>
                  </a:schemeClr>
                </a:solidFill>
                <a:latin typeface="Acherus Grotesque Regular" charset="0"/>
              </a:defRPr>
            </a:lvl1pPr>
            <a:lvl2pPr marL="342900" indent="0">
              <a:buFontTx/>
              <a:buNone/>
              <a:defRPr sz="1050" cap="all" spc="150" normalizeH="0" baseline="0">
                <a:latin typeface="Acherus Grotesque Regular" charset="0"/>
              </a:defRPr>
            </a:lvl2pPr>
            <a:lvl3pPr marL="685800" indent="0">
              <a:buFontTx/>
              <a:buNone/>
              <a:defRPr sz="1050" cap="all" spc="150" normalizeH="0" baseline="0">
                <a:latin typeface="Acherus Grotesque Regular" charset="0"/>
              </a:defRPr>
            </a:lvl3pPr>
            <a:lvl4pPr marL="1028700" indent="0">
              <a:buFontTx/>
              <a:buNone/>
              <a:defRPr sz="1050" cap="all" spc="150" normalizeH="0" baseline="0">
                <a:latin typeface="Acherus Grotesque Regular" charset="0"/>
              </a:defRPr>
            </a:lvl4pPr>
            <a:lvl5pPr marL="1371600" indent="0">
              <a:buFontTx/>
              <a:buNone/>
              <a:defRPr sz="1050" cap="all" spc="150" normalizeH="0" baseline="0">
                <a:latin typeface="Acherus Grotesque Regular" charset="0"/>
              </a:defRPr>
            </a:lvl5pPr>
          </a:lstStyle>
          <a:p>
            <a:pPr lvl="0"/>
            <a:r>
              <a:rPr lang="en-US" dirty="0"/>
              <a:t>01</a:t>
            </a:r>
          </a:p>
        </p:txBody>
      </p:sp>
    </p:spTree>
    <p:extLst>
      <p:ext uri="{BB962C8B-B14F-4D97-AF65-F5344CB8AC3E}">
        <p14:creationId xmlns:p14="http://schemas.microsoft.com/office/powerpoint/2010/main" val="2191652652"/>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right text + 1 photo + alt. footer">
    <p:spTree>
      <p:nvGrpSpPr>
        <p:cNvPr id="1" name=""/>
        <p:cNvGrpSpPr/>
        <p:nvPr/>
      </p:nvGrpSpPr>
      <p:grpSpPr>
        <a:xfrm>
          <a:off x="0" y="0"/>
          <a:ext cx="0" cy="0"/>
          <a:chOff x="0" y="0"/>
          <a:chExt cx="0" cy="0"/>
        </a:xfrm>
      </p:grpSpPr>
      <p:pic>
        <p:nvPicPr>
          <p:cNvPr id="9" name="VT-grid-02.png" descr="VT-grid-02.png"/>
          <p:cNvPicPr>
            <a:picLocks noChangeAspect="1"/>
          </p:cNvPicPr>
          <p:nvPr userDrawn="1"/>
        </p:nvPicPr>
        <p:blipFill>
          <a:blip r:embed="rId2"/>
          <a:stretch>
            <a:fillRect/>
          </a:stretch>
        </p:blipFill>
        <p:spPr>
          <a:xfrm>
            <a:off x="3750493" y="6346273"/>
            <a:ext cx="10600807" cy="6858001"/>
          </a:xfrm>
          <a:prstGeom prst="rect">
            <a:avLst/>
          </a:prstGeom>
          <a:ln w="12700">
            <a:miter lim="400000"/>
          </a:ln>
        </p:spPr>
      </p:pic>
      <p:sp>
        <p:nvSpPr>
          <p:cNvPr id="14" name="Content Placeholder 15"/>
          <p:cNvSpPr>
            <a:spLocks noGrp="1"/>
          </p:cNvSpPr>
          <p:nvPr>
            <p:ph sz="quarter" idx="10" hasCustomPrompt="1"/>
          </p:nvPr>
        </p:nvSpPr>
        <p:spPr>
          <a:xfrm>
            <a:off x="8115604" y="1481238"/>
            <a:ext cx="3952875" cy="592137"/>
          </a:xfrm>
          <a:prstGeom prst="rect">
            <a:avLst/>
          </a:prstGeom>
        </p:spPr>
        <p:txBody>
          <a:bodyPr>
            <a:normAutofit/>
          </a:bodyPr>
          <a:lstStyle>
            <a:lvl1pPr marL="0" marR="0" indent="0" algn="l" defTabSz="685800" rtl="0" fontAlgn="auto" latinLnBrk="0" hangingPunct="0">
              <a:lnSpc>
                <a:spcPts val="2100"/>
              </a:lnSpc>
              <a:spcBef>
                <a:spcPts val="0"/>
              </a:spcBef>
              <a:spcAft>
                <a:spcPts val="0"/>
              </a:spcAft>
              <a:buClrTx/>
              <a:buSzTx/>
              <a:buFont typeface="Arial" charset="0"/>
              <a:buNone/>
              <a:tabLst/>
              <a:defRPr kumimoji="0" lang="en-US" sz="1050" b="0" i="0" u="none" strike="noStrike" cap="all" spc="150" normalizeH="0" baseline="0" dirty="0">
                <a:ln>
                  <a:noFill/>
                </a:ln>
                <a:solidFill>
                  <a:schemeClr val="accent1"/>
                </a:solidFill>
                <a:effectLst/>
                <a:uFillTx/>
                <a:latin typeface="Acherus Grotesque Regular"/>
                <a:ea typeface="Acherus Grotesque Regular"/>
                <a:cs typeface="Acherus Grotesque Regular"/>
                <a:sym typeface="Acherus Grotesque"/>
              </a:defRPr>
            </a:lvl1pPr>
          </a:lstStyle>
          <a:p>
            <a:pPr>
              <a:lnSpc>
                <a:spcPts val="2100"/>
              </a:lnSpc>
            </a:pPr>
            <a:r>
              <a:rPr lang="en-US" dirty="0"/>
              <a:t>PLACE A SHORT HEADER SENTENCE HERE.</a:t>
            </a:r>
          </a:p>
        </p:txBody>
      </p:sp>
      <p:sp>
        <p:nvSpPr>
          <p:cNvPr id="15" name="Content Placeholder 8"/>
          <p:cNvSpPr>
            <a:spLocks noGrp="1"/>
          </p:cNvSpPr>
          <p:nvPr>
            <p:ph sz="quarter" idx="11" hasCustomPrompt="1"/>
          </p:nvPr>
        </p:nvSpPr>
        <p:spPr>
          <a:xfrm>
            <a:off x="8115603" y="2134132"/>
            <a:ext cx="2800351" cy="3643312"/>
          </a:xfrm>
          <a:prstGeom prst="rect">
            <a:avLst/>
          </a:prstGeom>
        </p:spPr>
        <p:txBody>
          <a:bodyPr/>
          <a:lstStyle>
            <a:lvl1pPr marL="0" marR="0" indent="0" algn="l" defTabSz="685800" rtl="0" fontAlgn="auto" latinLnBrk="0" hangingPunct="0">
              <a:lnSpc>
                <a:spcPts val="1800"/>
              </a:lnSpc>
              <a:spcBef>
                <a:spcPts val="0"/>
              </a:spcBef>
              <a:spcAft>
                <a:spcPts val="0"/>
              </a:spcAft>
              <a:buClrTx/>
              <a:buSzTx/>
              <a:buFontTx/>
              <a:buNone/>
              <a:tabLst/>
              <a:defRPr kumimoji="0" lang="en-US" sz="900" b="0" i="0" u="none" strike="noStrike" kern="1200" cap="none" spc="0" normalizeH="0" baseline="0" smtClean="0">
                <a:ln>
                  <a:noFill/>
                </a:ln>
                <a:solidFill>
                  <a:srgbClr val="585C5E"/>
                </a:solidFill>
                <a:effectLst/>
                <a:uFillTx/>
                <a:latin typeface="Crimson Text Roman"/>
                <a:ea typeface="Crimson Text Roman"/>
                <a:cs typeface="Crimson Text Roman"/>
                <a:sym typeface="Crimson Text Roman"/>
              </a:defRPr>
            </a:lvl1pPr>
            <a:lvl2pPr marL="0" marR="0" indent="0" algn="l" defTabSz="685800" rtl="0" fontAlgn="auto" latinLnBrk="0" hangingPunct="0">
              <a:lnSpc>
                <a:spcPts val="1350"/>
              </a:lnSpc>
              <a:spcBef>
                <a:spcPts val="0"/>
              </a:spcBef>
              <a:spcAft>
                <a:spcPts val="0"/>
              </a:spcAft>
              <a:buClrTx/>
              <a:buSzTx/>
              <a:buFontTx/>
              <a:buNone/>
              <a:tabLst/>
              <a:defRPr kumimoji="0" lang="en-US" sz="900" b="0" i="0" u="none" strike="noStrike" kern="1200" cap="none" spc="0" normalizeH="0" baseline="0" smtClean="0">
                <a:ln>
                  <a:noFill/>
                </a:ln>
                <a:solidFill>
                  <a:srgbClr val="585C5E"/>
                </a:solidFill>
                <a:effectLst/>
                <a:uFillTx/>
                <a:latin typeface="Crimson Text Roman"/>
                <a:ea typeface="Crimson Text Roman"/>
                <a:cs typeface="Crimson Text Roman"/>
                <a:sym typeface="Crimson Text Roman"/>
              </a:defRPr>
            </a:lvl2pPr>
            <a:lvl3pPr marL="0" marR="0" indent="0" algn="l" defTabSz="685800" rtl="0" fontAlgn="auto" latinLnBrk="0" hangingPunct="0">
              <a:lnSpc>
                <a:spcPts val="1350"/>
              </a:lnSpc>
              <a:spcBef>
                <a:spcPts val="0"/>
              </a:spcBef>
              <a:spcAft>
                <a:spcPts val="0"/>
              </a:spcAft>
              <a:buClrTx/>
              <a:buSzTx/>
              <a:buFontTx/>
              <a:buNone/>
              <a:tabLst/>
              <a:defRPr kumimoji="0" lang="en-US" sz="900" b="0" i="0" u="none" strike="noStrike" kern="1200" cap="none" spc="0" normalizeH="0" baseline="0" smtClean="0">
                <a:ln>
                  <a:noFill/>
                </a:ln>
                <a:solidFill>
                  <a:srgbClr val="585C5E"/>
                </a:solidFill>
                <a:effectLst/>
                <a:uFillTx/>
                <a:latin typeface="Crimson Text Roman"/>
                <a:ea typeface="Crimson Text Roman"/>
                <a:cs typeface="Crimson Text Roman"/>
                <a:sym typeface="Crimson Text Roman"/>
              </a:defRPr>
            </a:lvl3pPr>
            <a:lvl4pPr marL="0" marR="0" indent="0" algn="l" defTabSz="685800" rtl="0" fontAlgn="auto" latinLnBrk="0" hangingPunct="0">
              <a:lnSpc>
                <a:spcPts val="1350"/>
              </a:lnSpc>
              <a:spcBef>
                <a:spcPts val="0"/>
              </a:spcBef>
              <a:spcAft>
                <a:spcPts val="0"/>
              </a:spcAft>
              <a:buClrTx/>
              <a:buSzTx/>
              <a:buFontTx/>
              <a:buNone/>
              <a:tabLst/>
              <a:defRPr kumimoji="0" lang="en-US" sz="900" b="0" i="0" u="none" strike="noStrike" kern="1200" cap="none" spc="0" normalizeH="0" baseline="0" smtClean="0">
                <a:ln>
                  <a:noFill/>
                </a:ln>
                <a:solidFill>
                  <a:srgbClr val="585C5E"/>
                </a:solidFill>
                <a:effectLst/>
                <a:uFillTx/>
                <a:latin typeface="Crimson Text Roman"/>
                <a:ea typeface="Crimson Text Roman"/>
                <a:cs typeface="Crimson Text Roman"/>
                <a:sym typeface="Crimson Text Roman"/>
              </a:defRPr>
            </a:lvl4pPr>
          </a:lstStyle>
          <a:p>
            <a:pPr>
              <a:lnSpc>
                <a:spcPts val="1800"/>
              </a:lnSpc>
            </a:pPr>
            <a:r>
              <a:rPr lang="en-US" kern="1200" dirty="0" err="1"/>
              <a:t>Lorem</a:t>
            </a:r>
            <a:r>
              <a:rPr lang="en-US" kern="1200" dirty="0"/>
              <a:t> </a:t>
            </a:r>
            <a:r>
              <a:rPr lang="en-US" kern="1200" dirty="0" err="1"/>
              <a:t>ipsum</a:t>
            </a:r>
            <a:r>
              <a:rPr lang="en-US" kern="1200" dirty="0"/>
              <a:t> dolor sit </a:t>
            </a:r>
            <a:r>
              <a:rPr lang="en-US" kern="1200" dirty="0" err="1"/>
              <a:t>amet</a:t>
            </a:r>
            <a:r>
              <a:rPr lang="en-US" kern="1200" dirty="0"/>
              <a:t>, </a:t>
            </a:r>
            <a:r>
              <a:rPr lang="en-US" kern="1200" dirty="0" err="1"/>
              <a:t>consectetuer</a:t>
            </a:r>
            <a:r>
              <a:rPr lang="en-US" kern="1200" dirty="0"/>
              <a:t> </a:t>
            </a:r>
            <a:r>
              <a:rPr lang="en-US" kern="1200" dirty="0" err="1"/>
              <a:t>adipiscing</a:t>
            </a:r>
            <a:r>
              <a:rPr lang="en-US" kern="1200" dirty="0"/>
              <a:t> </a:t>
            </a:r>
            <a:r>
              <a:rPr lang="en-US" kern="1200" dirty="0" err="1"/>
              <a:t>elit</a:t>
            </a:r>
            <a:r>
              <a:rPr lang="en-US" kern="1200" dirty="0"/>
              <a:t>, </a:t>
            </a:r>
            <a:r>
              <a:rPr lang="en-US" kern="1200" dirty="0" err="1"/>
              <a:t>sed</a:t>
            </a:r>
            <a:r>
              <a:rPr lang="en-US" kern="1200" dirty="0"/>
              <a:t> </a:t>
            </a:r>
            <a:r>
              <a:rPr lang="en-US" kern="1200" dirty="0" err="1"/>
              <a:t>diam</a:t>
            </a:r>
            <a:r>
              <a:rPr lang="en-US" kern="1200" dirty="0"/>
              <a:t> </a:t>
            </a:r>
            <a:r>
              <a:rPr lang="en-US" kern="1200" dirty="0" err="1"/>
              <a:t>nonummy</a:t>
            </a:r>
            <a:r>
              <a:rPr lang="en-US" kern="1200" dirty="0"/>
              <a:t> </a:t>
            </a:r>
            <a:r>
              <a:rPr lang="en-US" kern="1200" dirty="0" err="1"/>
              <a:t>nibh</a:t>
            </a:r>
            <a:r>
              <a:rPr lang="en-US" kern="1200" dirty="0"/>
              <a:t> </a:t>
            </a:r>
            <a:r>
              <a:rPr lang="en-US" kern="1200" dirty="0" err="1"/>
              <a:t>euismod</a:t>
            </a:r>
            <a:r>
              <a:rPr lang="en-US" kern="1200" dirty="0"/>
              <a:t> </a:t>
            </a:r>
            <a:r>
              <a:rPr lang="en-US" kern="1200" dirty="0" err="1"/>
              <a:t>tincidunt</a:t>
            </a:r>
            <a:r>
              <a:rPr lang="en-US" kern="1200" dirty="0"/>
              <a:t> </a:t>
            </a:r>
            <a:r>
              <a:rPr lang="en-US" kern="1200" dirty="0" err="1"/>
              <a:t>ut</a:t>
            </a:r>
            <a:r>
              <a:rPr lang="en-US" kern="1200" dirty="0"/>
              <a:t> </a:t>
            </a:r>
            <a:r>
              <a:rPr lang="en-US" kern="1200" dirty="0" err="1"/>
              <a:t>laoreet</a:t>
            </a:r>
            <a:r>
              <a:rPr lang="en-US" kern="1200" dirty="0"/>
              <a:t> </a:t>
            </a:r>
            <a:r>
              <a:rPr lang="en-US" kern="1200" dirty="0" err="1"/>
              <a:t>dolore</a:t>
            </a:r>
            <a:r>
              <a:rPr lang="en-US" kern="1200" dirty="0"/>
              <a:t> magna </a:t>
            </a:r>
            <a:r>
              <a:rPr lang="en-US" kern="1200" dirty="0" err="1"/>
              <a:t>aliquam</a:t>
            </a:r>
            <a:r>
              <a:rPr lang="en-US" kern="1200" dirty="0"/>
              <a:t> </a:t>
            </a:r>
            <a:r>
              <a:rPr lang="en-US" kern="1200" dirty="0" err="1"/>
              <a:t>erat</a:t>
            </a:r>
            <a:r>
              <a:rPr lang="en-US" kern="1200" dirty="0"/>
              <a:t> </a:t>
            </a:r>
            <a:r>
              <a:rPr lang="en-US" kern="1200" dirty="0" err="1"/>
              <a:t>volutpat</a:t>
            </a:r>
            <a:r>
              <a:rPr lang="en-US" kern="1200" dirty="0"/>
              <a:t>. </a:t>
            </a:r>
            <a:r>
              <a:rPr lang="en-US" kern="1200" dirty="0" err="1"/>
              <a:t>Ut</a:t>
            </a:r>
            <a:r>
              <a:rPr lang="en-US" kern="1200" dirty="0"/>
              <a:t> </a:t>
            </a:r>
            <a:r>
              <a:rPr lang="en-US" kern="1200" dirty="0" err="1"/>
              <a:t>wisi</a:t>
            </a:r>
            <a:r>
              <a:rPr lang="en-US" kern="1200" dirty="0"/>
              <a:t> </a:t>
            </a:r>
            <a:r>
              <a:rPr lang="en-US" kern="1200" dirty="0" err="1"/>
              <a:t>enim</a:t>
            </a:r>
            <a:r>
              <a:rPr lang="en-US" kern="1200" dirty="0"/>
              <a:t> ad minim </a:t>
            </a:r>
            <a:r>
              <a:rPr lang="en-US" kern="1200" dirty="0" err="1"/>
              <a:t>veniam</a:t>
            </a:r>
            <a:r>
              <a:rPr lang="en-US" kern="1200" dirty="0"/>
              <a:t>, </a:t>
            </a:r>
            <a:r>
              <a:rPr lang="en-US" kern="1200" dirty="0" err="1"/>
              <a:t>quis</a:t>
            </a:r>
            <a:r>
              <a:rPr lang="en-US" kern="1200" dirty="0"/>
              <a:t> </a:t>
            </a:r>
            <a:r>
              <a:rPr lang="en-US" kern="1200" dirty="0" err="1"/>
              <a:t>nostrud</a:t>
            </a:r>
            <a:r>
              <a:rPr lang="en-US" kern="1200" dirty="0"/>
              <a:t> </a:t>
            </a:r>
            <a:r>
              <a:rPr lang="en-US" kern="1200" dirty="0" err="1"/>
              <a:t>exerci</a:t>
            </a:r>
            <a:r>
              <a:rPr lang="en-US" kern="1200" dirty="0"/>
              <a:t> </a:t>
            </a:r>
            <a:r>
              <a:rPr lang="en-US" kern="1200" dirty="0" err="1"/>
              <a:t>tation</a:t>
            </a:r>
            <a:r>
              <a:rPr lang="en-US" kern="1200" dirty="0"/>
              <a:t> </a:t>
            </a:r>
            <a:r>
              <a:rPr lang="en-US" kern="1200" dirty="0" err="1"/>
              <a:t>ullamcorper</a:t>
            </a:r>
            <a:r>
              <a:rPr lang="en-US" kern="1200" dirty="0"/>
              <a:t> </a:t>
            </a:r>
            <a:r>
              <a:rPr lang="en-US" kern="1200" dirty="0" err="1"/>
              <a:t>suscipit</a:t>
            </a:r>
            <a:r>
              <a:rPr lang="en-US" kern="1200" dirty="0"/>
              <a:t> </a:t>
            </a:r>
            <a:r>
              <a:rPr lang="en-US" kern="1200" dirty="0" err="1"/>
              <a:t>lobortis</a:t>
            </a:r>
            <a:r>
              <a:rPr lang="en-US" kern="1200" dirty="0"/>
              <a:t> </a:t>
            </a:r>
            <a:r>
              <a:rPr lang="en-US" kern="1200" dirty="0" err="1"/>
              <a:t>nisl</a:t>
            </a:r>
            <a:r>
              <a:rPr lang="en-US" kern="1200" dirty="0"/>
              <a:t> </a:t>
            </a:r>
            <a:r>
              <a:rPr lang="en-US" kern="1200" dirty="0" err="1"/>
              <a:t>ut</a:t>
            </a:r>
            <a:r>
              <a:rPr lang="en-US" kern="1200" dirty="0"/>
              <a:t> </a:t>
            </a:r>
            <a:r>
              <a:rPr lang="en-US" kern="1200" dirty="0" err="1"/>
              <a:t>aliquip</a:t>
            </a:r>
            <a:r>
              <a:rPr lang="en-US" kern="1200" dirty="0"/>
              <a:t> ex </a:t>
            </a:r>
            <a:r>
              <a:rPr lang="en-US" kern="1200" dirty="0" err="1"/>
              <a:t>ea</a:t>
            </a:r>
            <a:r>
              <a:rPr lang="en-US" kern="1200" dirty="0"/>
              <a:t> </a:t>
            </a:r>
            <a:r>
              <a:rPr lang="en-US" kern="1200" dirty="0" err="1"/>
              <a:t>commodo</a:t>
            </a:r>
            <a:r>
              <a:rPr lang="en-US" kern="1200" dirty="0"/>
              <a:t> </a:t>
            </a:r>
            <a:r>
              <a:rPr lang="en-US" kern="1200" dirty="0" err="1"/>
              <a:t>consequat</a:t>
            </a:r>
            <a:r>
              <a:rPr lang="en-US" kern="1200" dirty="0"/>
              <a:t>. </a:t>
            </a:r>
            <a:r>
              <a:rPr lang="en-US" kern="1200" dirty="0" err="1"/>
              <a:t>Duis</a:t>
            </a:r>
            <a:r>
              <a:rPr lang="en-US" kern="1200" dirty="0"/>
              <a:t> </a:t>
            </a:r>
            <a:r>
              <a:rPr lang="en-US" kern="1200" dirty="0" err="1"/>
              <a:t>autem</a:t>
            </a:r>
            <a:r>
              <a:rPr lang="en-US" kern="1200" dirty="0"/>
              <a:t> </a:t>
            </a:r>
            <a:r>
              <a:rPr lang="en-US" kern="1200" dirty="0" err="1"/>
              <a:t>vel</a:t>
            </a:r>
            <a:r>
              <a:rPr lang="en-US" kern="1200" dirty="0"/>
              <a:t> </a:t>
            </a:r>
            <a:r>
              <a:rPr lang="en-US" kern="1200" dirty="0" err="1"/>
              <a:t>eum</a:t>
            </a:r>
            <a:r>
              <a:rPr lang="en-US" kern="1200" dirty="0"/>
              <a:t> </a:t>
            </a:r>
            <a:r>
              <a:rPr lang="en-US" kern="1200" dirty="0" err="1"/>
              <a:t>iriure</a:t>
            </a:r>
            <a:r>
              <a:rPr lang="en-US" kern="1200" dirty="0"/>
              <a:t> dolor in </a:t>
            </a:r>
            <a:r>
              <a:rPr lang="en-US" kern="1200" dirty="0" err="1"/>
              <a:t>hendrerit</a:t>
            </a:r>
            <a:r>
              <a:rPr lang="en-US" kern="1200" dirty="0"/>
              <a:t> in </a:t>
            </a:r>
            <a:r>
              <a:rPr lang="en-US" kern="1200" dirty="0" err="1"/>
              <a:t>vulputate</a:t>
            </a:r>
            <a:r>
              <a:rPr lang="en-US" kern="1200" dirty="0"/>
              <a:t> </a:t>
            </a:r>
            <a:r>
              <a:rPr lang="en-US" kern="1200" dirty="0" err="1"/>
              <a:t>velit</a:t>
            </a:r>
            <a:r>
              <a:rPr lang="en-US" kern="1200" dirty="0"/>
              <a:t> </a:t>
            </a:r>
            <a:r>
              <a:rPr lang="en-US" kern="1200" dirty="0" err="1"/>
              <a:t>esse</a:t>
            </a:r>
            <a:r>
              <a:rPr lang="en-US" kern="1200" dirty="0"/>
              <a:t> </a:t>
            </a:r>
            <a:r>
              <a:rPr lang="en-US" kern="1200" dirty="0" err="1"/>
              <a:t>molestie</a:t>
            </a:r>
            <a:r>
              <a:rPr lang="en-US" kern="1200" dirty="0"/>
              <a:t> </a:t>
            </a:r>
            <a:r>
              <a:rPr lang="en-US" kern="1200" dirty="0" err="1"/>
              <a:t>consequat</a:t>
            </a:r>
            <a:r>
              <a:rPr lang="en-US" kern="1200" dirty="0"/>
              <a:t>, </a:t>
            </a:r>
            <a:r>
              <a:rPr lang="en-US" kern="1200" dirty="0" err="1"/>
              <a:t>vel</a:t>
            </a:r>
            <a:r>
              <a:rPr lang="en-US" kern="1200" dirty="0"/>
              <a:t> </a:t>
            </a:r>
            <a:r>
              <a:rPr lang="en-US" kern="1200" dirty="0" err="1"/>
              <a:t>illum</a:t>
            </a:r>
            <a:r>
              <a:rPr lang="en-US" kern="1200" dirty="0"/>
              <a:t> </a:t>
            </a:r>
            <a:r>
              <a:rPr lang="en-US" kern="1200" dirty="0" err="1"/>
              <a:t>dolore</a:t>
            </a:r>
            <a:r>
              <a:rPr lang="en-US" kern="1200" dirty="0"/>
              <a:t> </a:t>
            </a:r>
            <a:r>
              <a:rPr lang="en-US" kern="1200" dirty="0" err="1"/>
              <a:t>eu</a:t>
            </a:r>
            <a:r>
              <a:rPr lang="en-US" kern="1200" dirty="0"/>
              <a:t> </a:t>
            </a:r>
            <a:r>
              <a:rPr lang="en-US" kern="1200" dirty="0" err="1"/>
              <a:t>feugiat</a:t>
            </a:r>
            <a:r>
              <a:rPr lang="en-US" kern="1200" dirty="0"/>
              <a:t> </a:t>
            </a:r>
            <a:r>
              <a:rPr lang="en-US" kern="1200" dirty="0" err="1"/>
              <a:t>nulla</a:t>
            </a:r>
            <a:r>
              <a:rPr lang="en-US" kern="1200" dirty="0"/>
              <a:t> </a:t>
            </a:r>
            <a:r>
              <a:rPr lang="en-US" kern="1200" dirty="0" err="1"/>
              <a:t>facilisis</a:t>
            </a:r>
            <a:r>
              <a:rPr lang="en-US" kern="1200" dirty="0"/>
              <a:t> at </a:t>
            </a:r>
            <a:r>
              <a:rPr lang="en-US" kern="1200" dirty="0" err="1"/>
              <a:t>vero</a:t>
            </a:r>
            <a:r>
              <a:rPr lang="en-US" kern="1200" dirty="0"/>
              <a:t> </a:t>
            </a:r>
            <a:r>
              <a:rPr lang="en-US" kern="1200" dirty="0" err="1"/>
              <a:t>eros</a:t>
            </a:r>
            <a:r>
              <a:rPr lang="en-US" kern="1200" dirty="0"/>
              <a:t> et </a:t>
            </a:r>
            <a:r>
              <a:rPr lang="en-US" kern="1200" dirty="0" err="1"/>
              <a:t>accumsan</a:t>
            </a:r>
            <a:r>
              <a:rPr lang="en-US" kern="1200" dirty="0"/>
              <a:t> et </a:t>
            </a:r>
            <a:r>
              <a:rPr lang="en-US" kern="1200" dirty="0" err="1"/>
              <a:t>iusto</a:t>
            </a:r>
            <a:r>
              <a:rPr lang="en-US" kern="1200" dirty="0"/>
              <a:t> </a:t>
            </a:r>
            <a:r>
              <a:rPr lang="en-US" kern="1200" dirty="0" err="1"/>
              <a:t>odio</a:t>
            </a:r>
            <a:r>
              <a:rPr lang="en-US" kern="1200" dirty="0"/>
              <a:t> </a:t>
            </a:r>
            <a:r>
              <a:rPr lang="en-US" kern="1200" dirty="0" err="1"/>
              <a:t>dignissim</a:t>
            </a:r>
            <a:r>
              <a:rPr lang="en-US" kern="1200" dirty="0"/>
              <a:t> qui </a:t>
            </a:r>
            <a:r>
              <a:rPr lang="en-US" kern="1200" dirty="0" err="1"/>
              <a:t>blandit</a:t>
            </a:r>
            <a:r>
              <a:rPr lang="en-US" kern="1200" dirty="0"/>
              <a:t> </a:t>
            </a:r>
            <a:r>
              <a:rPr lang="en-US" kern="1200" dirty="0" err="1"/>
              <a:t>praesent</a:t>
            </a:r>
            <a:r>
              <a:rPr lang="en-US" kern="1200" dirty="0"/>
              <a:t> </a:t>
            </a:r>
            <a:r>
              <a:rPr lang="en-US" kern="1200" dirty="0" err="1"/>
              <a:t>luptatum</a:t>
            </a:r>
            <a:r>
              <a:rPr lang="en-US" kern="1200" dirty="0"/>
              <a:t> </a:t>
            </a:r>
            <a:r>
              <a:rPr lang="en-US" kern="1200" dirty="0" err="1"/>
              <a:t>zzril</a:t>
            </a:r>
            <a:r>
              <a:rPr lang="en-US" kern="1200" dirty="0"/>
              <a:t> </a:t>
            </a:r>
            <a:r>
              <a:rPr lang="en-US" kern="1200" dirty="0" err="1"/>
              <a:t>delenit</a:t>
            </a:r>
            <a:r>
              <a:rPr lang="en-US" kern="1200" dirty="0"/>
              <a:t> </a:t>
            </a:r>
            <a:r>
              <a:rPr lang="en-US" kern="1200" dirty="0" err="1"/>
              <a:t>augue</a:t>
            </a:r>
            <a:r>
              <a:rPr lang="en-US" kern="1200" dirty="0"/>
              <a:t> </a:t>
            </a:r>
            <a:r>
              <a:rPr lang="en-US" kern="1200" dirty="0" err="1"/>
              <a:t>duis</a:t>
            </a:r>
            <a:r>
              <a:rPr lang="en-US" kern="1200" dirty="0"/>
              <a:t>.</a:t>
            </a:r>
          </a:p>
        </p:txBody>
      </p:sp>
      <p:sp>
        <p:nvSpPr>
          <p:cNvPr id="16" name="Title 1"/>
          <p:cNvSpPr/>
          <p:nvPr userDrawn="1"/>
        </p:nvSpPr>
        <p:spPr>
          <a:xfrm>
            <a:off x="842026" y="6290788"/>
            <a:ext cx="249383" cy="415217"/>
          </a:xfrm>
          <a:prstGeom prst="rect">
            <a:avLst/>
          </a:prstGeom>
          <a:ln w="12700">
            <a:miter lim="400000"/>
          </a:ln>
          <a:extLst>
            <a:ext uri="{C572A759-6A51-4108-AA02-DFA0A04FC94B}">
              <ma14:wrappingTextBoxFlag xmlns:ma14="http://schemas.microsoft.com/office/mac/drawingml/2011/main" xmlns="" val="1"/>
            </a:ext>
          </a:extLst>
        </p:spPr>
        <p:txBody>
          <a:bodyPr lIns="34289" rIns="34289" anchor="b">
            <a:normAutofit/>
          </a:bodyPr>
          <a:lstStyle/>
          <a:p>
            <a:pPr algn="r">
              <a:lnSpc>
                <a:spcPct val="90000"/>
              </a:lnSpc>
              <a:defRPr sz="1400" spc="200">
                <a:solidFill>
                  <a:schemeClr val="accent3"/>
                </a:solidFill>
                <a:latin typeface="Acherus Grotesque Regular"/>
                <a:ea typeface="Acherus Grotesque Regular"/>
                <a:cs typeface="Acherus Grotesque Regular"/>
                <a:sym typeface="Acherus Grotesque"/>
              </a:defRPr>
            </a:pPr>
            <a:r>
              <a:rPr lang="en-US" sz="1500" dirty="0">
                <a:solidFill>
                  <a:srgbClr val="E87822"/>
                </a:solidFill>
              </a:rPr>
              <a:t>/</a:t>
            </a:r>
            <a:endParaRPr sz="1500" dirty="0">
              <a:solidFill>
                <a:srgbClr val="E87822"/>
              </a:solidFill>
            </a:endParaRPr>
          </a:p>
        </p:txBody>
      </p:sp>
      <p:sp>
        <p:nvSpPr>
          <p:cNvPr id="17" name="Content Placeholder 51"/>
          <p:cNvSpPr>
            <a:spLocks noGrp="1"/>
          </p:cNvSpPr>
          <p:nvPr>
            <p:ph sz="quarter" idx="12" hasCustomPrompt="1"/>
          </p:nvPr>
        </p:nvSpPr>
        <p:spPr>
          <a:xfrm>
            <a:off x="1117337" y="6345735"/>
            <a:ext cx="2633155" cy="257174"/>
          </a:xfrm>
          <a:prstGeom prst="rect">
            <a:avLst/>
          </a:prstGeom>
        </p:spPr>
        <p:txBody>
          <a:bodyPr>
            <a:noAutofit/>
          </a:bodyPr>
          <a:lstStyle>
            <a:lvl1pPr marL="0" indent="0">
              <a:buFontTx/>
              <a:buNone/>
              <a:defRPr sz="1500" cap="all" spc="150" normalizeH="0" baseline="0">
                <a:latin typeface="Acherus Grotesque Regular" charset="0"/>
              </a:defRPr>
            </a:lvl1pPr>
            <a:lvl2pPr marL="342900" indent="0">
              <a:buFontTx/>
              <a:buNone/>
              <a:defRPr sz="1050" cap="all" spc="150" normalizeH="0" baseline="0">
                <a:latin typeface="Acherus Grotesque Regular" charset="0"/>
              </a:defRPr>
            </a:lvl2pPr>
            <a:lvl3pPr marL="685800" indent="0">
              <a:buFontTx/>
              <a:buNone/>
              <a:defRPr sz="1050" cap="all" spc="150" normalizeH="0" baseline="0">
                <a:latin typeface="Acherus Grotesque Regular" charset="0"/>
              </a:defRPr>
            </a:lvl3pPr>
            <a:lvl4pPr marL="1028700" indent="0">
              <a:buFontTx/>
              <a:buNone/>
              <a:defRPr sz="1050" cap="all" spc="150" normalizeH="0" baseline="0">
                <a:latin typeface="Acherus Grotesque Regular" charset="0"/>
              </a:defRPr>
            </a:lvl4pPr>
            <a:lvl5pPr marL="1371600" indent="0">
              <a:buFontTx/>
              <a:buNone/>
              <a:defRPr sz="1050" cap="all" spc="150" normalizeH="0" baseline="0">
                <a:latin typeface="Acherus Grotesque Regular" charset="0"/>
              </a:defRPr>
            </a:lvl5pPr>
          </a:lstStyle>
          <a:p>
            <a:pPr lvl="0"/>
            <a:r>
              <a:rPr lang="en-US" dirty="0"/>
              <a:t>Section title</a:t>
            </a:r>
          </a:p>
        </p:txBody>
      </p:sp>
      <p:sp>
        <p:nvSpPr>
          <p:cNvPr id="18" name="Content Placeholder 51"/>
          <p:cNvSpPr>
            <a:spLocks noGrp="1"/>
          </p:cNvSpPr>
          <p:nvPr>
            <p:ph sz="quarter" idx="13" hasCustomPrompt="1"/>
          </p:nvPr>
        </p:nvSpPr>
        <p:spPr>
          <a:xfrm>
            <a:off x="99078" y="6345739"/>
            <a:ext cx="765927" cy="261221"/>
          </a:xfrm>
          <a:prstGeom prst="rect">
            <a:avLst/>
          </a:prstGeom>
        </p:spPr>
        <p:txBody>
          <a:bodyPr>
            <a:noAutofit/>
          </a:bodyPr>
          <a:lstStyle>
            <a:lvl1pPr marL="0" indent="0" algn="r">
              <a:buFontTx/>
              <a:buNone/>
              <a:defRPr sz="1500" cap="all" spc="150" normalizeH="0" baseline="0">
                <a:solidFill>
                  <a:srgbClr val="E87822"/>
                </a:solidFill>
                <a:latin typeface="Acherus Grotesque Regular" charset="0"/>
              </a:defRPr>
            </a:lvl1pPr>
            <a:lvl2pPr marL="342900" indent="0">
              <a:buFontTx/>
              <a:buNone/>
              <a:defRPr sz="1050" cap="all" spc="150" normalizeH="0" baseline="0">
                <a:latin typeface="Acherus Grotesque Regular" charset="0"/>
              </a:defRPr>
            </a:lvl2pPr>
            <a:lvl3pPr marL="685800" indent="0">
              <a:buFontTx/>
              <a:buNone/>
              <a:defRPr sz="1050" cap="all" spc="150" normalizeH="0" baseline="0">
                <a:latin typeface="Acherus Grotesque Regular" charset="0"/>
              </a:defRPr>
            </a:lvl3pPr>
            <a:lvl4pPr marL="1028700" indent="0">
              <a:buFontTx/>
              <a:buNone/>
              <a:defRPr sz="1050" cap="all" spc="150" normalizeH="0" baseline="0">
                <a:latin typeface="Acherus Grotesque Regular" charset="0"/>
              </a:defRPr>
            </a:lvl4pPr>
            <a:lvl5pPr marL="1371600" indent="0">
              <a:buFontTx/>
              <a:buNone/>
              <a:defRPr sz="1050" cap="all" spc="150" normalizeH="0" baseline="0">
                <a:latin typeface="Acherus Grotesque Regular" charset="0"/>
              </a:defRPr>
            </a:lvl5pPr>
          </a:lstStyle>
          <a:p>
            <a:pPr lvl="0"/>
            <a:r>
              <a:rPr lang="en-US" dirty="0"/>
              <a:t>01</a:t>
            </a:r>
          </a:p>
        </p:txBody>
      </p:sp>
      <p:pic>
        <p:nvPicPr>
          <p:cNvPr id="8" name="pasted-image.pdf" descr="pasted-image.pdf"/>
          <p:cNvPicPr>
            <a:picLocks noChangeAspect="1"/>
          </p:cNvPicPr>
          <p:nvPr userDrawn="1"/>
        </p:nvPicPr>
        <p:blipFill>
          <a:blip r:embed="rId3"/>
          <a:stretch>
            <a:fillRect/>
          </a:stretch>
        </p:blipFill>
        <p:spPr>
          <a:xfrm>
            <a:off x="703583" y="1247139"/>
            <a:ext cx="248047" cy="248048"/>
          </a:xfrm>
          <a:prstGeom prst="rect">
            <a:avLst/>
          </a:prstGeom>
          <a:ln w="12700">
            <a:miter lim="400000"/>
          </a:ln>
        </p:spPr>
      </p:pic>
      <p:pic>
        <p:nvPicPr>
          <p:cNvPr id="10" name="pasted-image.pdf" descr="pasted-image.pdf"/>
          <p:cNvPicPr>
            <a:picLocks noChangeAspect="1"/>
          </p:cNvPicPr>
          <p:nvPr userDrawn="1"/>
        </p:nvPicPr>
        <p:blipFill>
          <a:blip r:embed="rId3"/>
          <a:stretch>
            <a:fillRect/>
          </a:stretch>
        </p:blipFill>
        <p:spPr>
          <a:xfrm rot="10800000">
            <a:off x="6837680" y="5425444"/>
            <a:ext cx="248048" cy="248047"/>
          </a:xfrm>
          <a:prstGeom prst="rect">
            <a:avLst/>
          </a:prstGeom>
          <a:ln w="12700">
            <a:miter lim="400000"/>
          </a:ln>
        </p:spPr>
      </p:pic>
      <p:sp>
        <p:nvSpPr>
          <p:cNvPr id="11" name="Picture Placeholder 2"/>
          <p:cNvSpPr>
            <a:spLocks noGrp="1"/>
          </p:cNvSpPr>
          <p:nvPr>
            <p:ph type="pic" sz="quarter" idx="14" hasCustomPrompt="1"/>
          </p:nvPr>
        </p:nvSpPr>
        <p:spPr>
          <a:xfrm>
            <a:off x="935040" y="1495425"/>
            <a:ext cx="5902325" cy="3930650"/>
          </a:xfrm>
          <a:prstGeom prst="rect">
            <a:avLst/>
          </a:prstGeom>
        </p:spPr>
        <p:txBody>
          <a:bodyPr/>
          <a:lstStyle>
            <a:lvl1pPr marL="171450" marR="0" indent="-171450" algn="l" defTabSz="685800" rtl="0" eaLnBrk="1" fontAlgn="auto" latinLnBrk="0" hangingPunct="1">
              <a:lnSpc>
                <a:spcPct val="90000"/>
              </a:lnSpc>
              <a:spcBef>
                <a:spcPts val="750"/>
              </a:spcBef>
              <a:spcAft>
                <a:spcPts val="0"/>
              </a:spcAft>
              <a:buClrTx/>
              <a:buSzPct val="100000"/>
              <a:buFont typeface="Arial"/>
              <a:buChar char="•"/>
              <a:tabLst/>
              <a:defRPr/>
            </a:lvl1pPr>
          </a:lstStyle>
          <a:p>
            <a:r>
              <a:rPr lang="en-US" dirty="0"/>
              <a:t>Drag photo or click icon to add picture</a:t>
            </a:r>
          </a:p>
          <a:p>
            <a:endParaRPr lang="en-US" dirty="0"/>
          </a:p>
        </p:txBody>
      </p:sp>
    </p:spTree>
    <p:extLst>
      <p:ext uri="{BB962C8B-B14F-4D97-AF65-F5344CB8AC3E}">
        <p14:creationId xmlns:p14="http://schemas.microsoft.com/office/powerpoint/2010/main" val="1219017663"/>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D8963260-A521-489B-BAB5-56DF197F228A}" type="datetimeFigureOut">
              <a:rPr lang="en-US"/>
              <a:pPr>
                <a:defRPr/>
              </a:pPr>
              <a:t>10/3/2023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FCF56D3-175B-4519-B183-37AF8A761C30}" type="slidenum">
              <a:rPr lang="en-US"/>
              <a:pPr>
                <a:defRPr/>
              </a:pPr>
              <a:t>‹#›</a:t>
            </a:fld>
            <a:endParaRPr lang="en-US"/>
          </a:p>
        </p:txBody>
      </p:sp>
    </p:spTree>
    <p:extLst>
      <p:ext uri="{BB962C8B-B14F-4D97-AF65-F5344CB8AC3E}">
        <p14:creationId xmlns:p14="http://schemas.microsoft.com/office/powerpoint/2010/main" val="26146776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full photo background">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12192000" cy="6858000"/>
          </a:xfrm>
          <a:prstGeom prst="rect">
            <a:avLst/>
          </a:prstGeom>
        </p:spPr>
        <p:txBody>
          <a:bodyPr/>
          <a:lstStyle/>
          <a:p>
            <a:r>
              <a:rPr lang="en-US" dirty="0"/>
              <a:t>Drag photo or click icon to add picture</a:t>
            </a:r>
          </a:p>
        </p:txBody>
      </p:sp>
    </p:spTree>
    <p:extLst>
      <p:ext uri="{BB962C8B-B14F-4D97-AF65-F5344CB8AC3E}">
        <p14:creationId xmlns:p14="http://schemas.microsoft.com/office/powerpoint/2010/main" val="8133803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ree item circle pictures">
    <p:bg>
      <p:bgPr>
        <a:pattFill prst="pct5">
          <a:fgClr>
            <a:schemeClr val="accent5">
              <a:hueOff val="-15428571"/>
              <a:satOff val="-30434"/>
              <a:lumOff val="9019"/>
            </a:schemeClr>
          </a:fgClr>
          <a:bgClr>
            <a:schemeClr val="bg1"/>
          </a:bgClr>
        </a:pattFill>
        <a:effectLst/>
      </p:bgPr>
    </p:bg>
    <p:spTree>
      <p:nvGrpSpPr>
        <p:cNvPr id="1" name=""/>
        <p:cNvGrpSpPr/>
        <p:nvPr/>
      </p:nvGrpSpPr>
      <p:grpSpPr>
        <a:xfrm>
          <a:off x="0" y="0"/>
          <a:ext cx="0" cy="0"/>
          <a:chOff x="0" y="0"/>
          <a:chExt cx="0" cy="0"/>
        </a:xfrm>
      </p:grpSpPr>
      <p:sp>
        <p:nvSpPr>
          <p:cNvPr id="4" name="Straight Connector 57"/>
          <p:cNvSpPr/>
          <p:nvPr userDrawn="1"/>
        </p:nvSpPr>
        <p:spPr>
          <a:xfrm>
            <a:off x="683165" y="586800"/>
            <a:ext cx="11989848" cy="1"/>
          </a:xfrm>
          <a:prstGeom prst="line">
            <a:avLst/>
          </a:prstGeom>
          <a:ln>
            <a:solidFill>
              <a:schemeClr val="accent3"/>
            </a:solidFill>
            <a:prstDash val="dash"/>
            <a:miter/>
          </a:ln>
        </p:spPr>
        <p:txBody>
          <a:bodyPr lIns="34289" rIns="34289"/>
          <a:lstStyle/>
          <a:p>
            <a:endParaRPr/>
          </a:p>
        </p:txBody>
      </p:sp>
      <p:sp>
        <p:nvSpPr>
          <p:cNvPr id="8" name="Oval 26"/>
          <p:cNvSpPr/>
          <p:nvPr userDrawn="1"/>
        </p:nvSpPr>
        <p:spPr>
          <a:xfrm>
            <a:off x="708970" y="824985"/>
            <a:ext cx="2469644" cy="2469644"/>
          </a:xfrm>
          <a:prstGeom prst="ellipse">
            <a:avLst/>
          </a:prstGeom>
          <a:ln>
            <a:solidFill>
              <a:schemeClr val="accent2"/>
            </a:solidFill>
            <a:prstDash val="dash"/>
            <a:miter/>
          </a:ln>
        </p:spPr>
        <p:txBody>
          <a:bodyPr lIns="34289" rIns="34289" anchor="ctr"/>
          <a:lstStyle/>
          <a:p>
            <a:pPr algn="ctr">
              <a:defRPr>
                <a:solidFill>
                  <a:srgbClr val="A7A7A7"/>
                </a:solidFill>
              </a:defRPr>
            </a:pPr>
            <a:endParaRPr/>
          </a:p>
        </p:txBody>
      </p:sp>
      <p:sp>
        <p:nvSpPr>
          <p:cNvPr id="9" name="Line"/>
          <p:cNvSpPr/>
          <p:nvPr userDrawn="1"/>
        </p:nvSpPr>
        <p:spPr>
          <a:xfrm>
            <a:off x="2999633" y="2757878"/>
            <a:ext cx="1426009" cy="1002792"/>
          </a:xfrm>
          <a:prstGeom prst="line">
            <a:avLst/>
          </a:prstGeom>
          <a:ln w="12700">
            <a:solidFill>
              <a:schemeClr val="accent2"/>
            </a:solidFill>
            <a:custDash>
              <a:ds d="200000" sp="200000"/>
            </a:custDash>
            <a:miter lim="400000"/>
          </a:ln>
        </p:spPr>
        <p:txBody>
          <a:bodyPr lIns="34289" rIns="34289"/>
          <a:lstStyle/>
          <a:p>
            <a:endParaRPr/>
          </a:p>
        </p:txBody>
      </p:sp>
      <p:sp>
        <p:nvSpPr>
          <p:cNvPr id="10" name="Oval 26"/>
          <p:cNvSpPr/>
          <p:nvPr userDrawn="1"/>
        </p:nvSpPr>
        <p:spPr>
          <a:xfrm>
            <a:off x="4290370" y="3043787"/>
            <a:ext cx="2469644" cy="2469644"/>
          </a:xfrm>
          <a:prstGeom prst="ellipse">
            <a:avLst/>
          </a:prstGeom>
          <a:ln>
            <a:solidFill>
              <a:schemeClr val="accent2"/>
            </a:solidFill>
            <a:prstDash val="dash"/>
            <a:miter/>
          </a:ln>
        </p:spPr>
        <p:txBody>
          <a:bodyPr lIns="34289" rIns="34289" anchor="ctr"/>
          <a:lstStyle/>
          <a:p>
            <a:pPr algn="ctr">
              <a:defRPr>
                <a:solidFill>
                  <a:srgbClr val="A7A7A7"/>
                </a:solidFill>
              </a:defRPr>
            </a:pPr>
            <a:endParaRPr/>
          </a:p>
        </p:txBody>
      </p:sp>
      <p:sp>
        <p:nvSpPr>
          <p:cNvPr id="13" name="Line"/>
          <p:cNvSpPr/>
          <p:nvPr userDrawn="1"/>
        </p:nvSpPr>
        <p:spPr>
          <a:xfrm flipV="1">
            <a:off x="6678081" y="3166658"/>
            <a:ext cx="1707423" cy="604521"/>
          </a:xfrm>
          <a:prstGeom prst="line">
            <a:avLst/>
          </a:prstGeom>
          <a:ln w="12700">
            <a:solidFill>
              <a:schemeClr val="accent2"/>
            </a:solidFill>
            <a:custDash>
              <a:ds d="200000" sp="200000"/>
            </a:custDash>
            <a:miter lim="400000"/>
          </a:ln>
        </p:spPr>
        <p:txBody>
          <a:bodyPr lIns="34289" rIns="34289"/>
          <a:lstStyle/>
          <a:p>
            <a:endParaRPr/>
          </a:p>
        </p:txBody>
      </p:sp>
      <p:sp>
        <p:nvSpPr>
          <p:cNvPr id="15" name="Oval 26"/>
          <p:cNvSpPr/>
          <p:nvPr userDrawn="1"/>
        </p:nvSpPr>
        <p:spPr>
          <a:xfrm>
            <a:off x="8303570" y="1524473"/>
            <a:ext cx="2469644" cy="2469645"/>
          </a:xfrm>
          <a:prstGeom prst="ellipse">
            <a:avLst/>
          </a:prstGeom>
          <a:ln>
            <a:solidFill>
              <a:schemeClr val="accent2"/>
            </a:solidFill>
            <a:prstDash val="dash"/>
            <a:miter/>
          </a:ln>
        </p:spPr>
        <p:txBody>
          <a:bodyPr lIns="34289" rIns="34289" anchor="ctr"/>
          <a:lstStyle/>
          <a:p>
            <a:pPr algn="ctr">
              <a:defRPr>
                <a:solidFill>
                  <a:srgbClr val="A7A7A7"/>
                </a:solidFill>
              </a:defRPr>
            </a:pPr>
            <a:endParaRPr/>
          </a:p>
        </p:txBody>
      </p:sp>
      <p:sp>
        <p:nvSpPr>
          <p:cNvPr id="32" name="Oval 31"/>
          <p:cNvSpPr/>
          <p:nvPr userDrawn="1"/>
        </p:nvSpPr>
        <p:spPr>
          <a:xfrm>
            <a:off x="5843588" y="3082437"/>
            <a:ext cx="2927920" cy="519351"/>
          </a:xfrm>
          <a:prstGeom prst="ellipse">
            <a:avLst/>
          </a:prstGeom>
          <a:ln w="12700">
            <a:miter lim="400000"/>
          </a:ln>
          <a:extLst>
            <a:ext uri="{C572A759-6A51-4108-AA02-DFA0A04FC94B}">
              <ma14:wrappingTextBoxFlag xmlns:ma14="http://schemas.microsoft.com/office/mac/drawingml/2011/main" xmlns="" val="1"/>
            </a:ext>
          </a:extLst>
        </p:spPr>
        <p:txBody>
          <a:bodyPr lIns="34289" rIns="34289" rtlCol="0" anchor="ctr">
            <a:spAutoFit/>
          </a:bodyPr>
          <a:lstStyle/>
          <a:p>
            <a:pPr algn="ctr"/>
            <a:endParaRPr lang="en-US" dirty="0"/>
          </a:p>
        </p:txBody>
      </p:sp>
      <p:sp>
        <p:nvSpPr>
          <p:cNvPr id="36" name="Picture Placeholder 35"/>
          <p:cNvSpPr>
            <a:spLocks noGrp="1"/>
          </p:cNvSpPr>
          <p:nvPr>
            <p:ph type="pic" sz="quarter" idx="10" hasCustomPrompt="1"/>
          </p:nvPr>
        </p:nvSpPr>
        <p:spPr>
          <a:xfrm>
            <a:off x="796159" y="889847"/>
            <a:ext cx="2291660" cy="2336515"/>
          </a:xfrm>
          <a:prstGeom prst="ellipse">
            <a:avLst/>
          </a:prstGeom>
        </p:spPr>
        <p:txBody>
          <a:bodyPr/>
          <a:lstStyle/>
          <a:p>
            <a:r>
              <a:rPr lang="en-US" dirty="0"/>
              <a:t>Drag photo or click icon to add picture</a:t>
            </a:r>
          </a:p>
        </p:txBody>
      </p:sp>
      <p:sp>
        <p:nvSpPr>
          <p:cNvPr id="37" name="Picture Placeholder 35"/>
          <p:cNvSpPr>
            <a:spLocks noGrp="1"/>
          </p:cNvSpPr>
          <p:nvPr>
            <p:ph type="pic" sz="quarter" idx="11" hasCustomPrompt="1"/>
          </p:nvPr>
        </p:nvSpPr>
        <p:spPr>
          <a:xfrm>
            <a:off x="4378555" y="3110355"/>
            <a:ext cx="2291660" cy="2336515"/>
          </a:xfrm>
          <a:prstGeom prst="ellipse">
            <a:avLst/>
          </a:prstGeom>
        </p:spPr>
        <p:txBody>
          <a:bodyPr/>
          <a:lstStyle>
            <a:lvl1pPr marL="171450" marR="0" indent="-171450" algn="l" defTabSz="685800" rtl="0" eaLnBrk="1" fontAlgn="auto" latinLnBrk="0" hangingPunct="1">
              <a:lnSpc>
                <a:spcPct val="90000"/>
              </a:lnSpc>
              <a:spcBef>
                <a:spcPts val="750"/>
              </a:spcBef>
              <a:spcAft>
                <a:spcPts val="0"/>
              </a:spcAft>
              <a:buClrTx/>
              <a:buSzPct val="100000"/>
              <a:buFont typeface="Arial"/>
              <a:buChar char="•"/>
              <a:tabLst/>
              <a:defRPr/>
            </a:lvl1pPr>
          </a:lstStyle>
          <a:p>
            <a:r>
              <a:rPr lang="en-US" dirty="0"/>
              <a:t>Drag photo or click icon to add picture</a:t>
            </a:r>
          </a:p>
          <a:p>
            <a:endParaRPr lang="en-US" dirty="0"/>
          </a:p>
        </p:txBody>
      </p:sp>
      <p:sp>
        <p:nvSpPr>
          <p:cNvPr id="38" name="Picture Placeholder 35"/>
          <p:cNvSpPr>
            <a:spLocks noGrp="1"/>
          </p:cNvSpPr>
          <p:nvPr>
            <p:ph type="pic" sz="quarter" idx="12" hasCustomPrompt="1"/>
          </p:nvPr>
        </p:nvSpPr>
        <p:spPr>
          <a:xfrm>
            <a:off x="8392562" y="1589624"/>
            <a:ext cx="2291660" cy="2336515"/>
          </a:xfrm>
          <a:prstGeom prst="ellipse">
            <a:avLst/>
          </a:prstGeom>
        </p:spPr>
        <p:txBody>
          <a:bodyPr/>
          <a:lstStyle>
            <a:lvl1pPr marL="171450" marR="0" indent="-171450" algn="l" defTabSz="685800" rtl="0" eaLnBrk="1" fontAlgn="auto" latinLnBrk="0" hangingPunct="1">
              <a:lnSpc>
                <a:spcPct val="90000"/>
              </a:lnSpc>
              <a:spcBef>
                <a:spcPts val="750"/>
              </a:spcBef>
              <a:spcAft>
                <a:spcPts val="0"/>
              </a:spcAft>
              <a:buClrTx/>
              <a:buSzPct val="100000"/>
              <a:buFont typeface="Arial"/>
              <a:buChar char="•"/>
              <a:tabLst/>
              <a:defRPr/>
            </a:lvl1pPr>
          </a:lstStyle>
          <a:p>
            <a:r>
              <a:rPr lang="en-US" dirty="0"/>
              <a:t>Drag photo or click icon to add picture</a:t>
            </a:r>
          </a:p>
          <a:p>
            <a:endParaRPr lang="en-US" dirty="0"/>
          </a:p>
        </p:txBody>
      </p:sp>
      <p:pic>
        <p:nvPicPr>
          <p:cNvPr id="39" name="VT-grid-02.png" descr="VT-grid-02.png"/>
          <p:cNvPicPr>
            <a:picLocks noChangeAspect="1"/>
          </p:cNvPicPr>
          <p:nvPr userDrawn="1"/>
        </p:nvPicPr>
        <p:blipFill>
          <a:blip r:embed="rId2"/>
          <a:stretch>
            <a:fillRect/>
          </a:stretch>
        </p:blipFill>
        <p:spPr>
          <a:xfrm>
            <a:off x="3750493" y="6346273"/>
            <a:ext cx="10600807" cy="6858001"/>
          </a:xfrm>
          <a:prstGeom prst="rect">
            <a:avLst/>
          </a:prstGeom>
          <a:ln w="12700">
            <a:miter lim="400000"/>
          </a:ln>
        </p:spPr>
      </p:pic>
      <p:sp>
        <p:nvSpPr>
          <p:cNvPr id="40" name="Title 1"/>
          <p:cNvSpPr/>
          <p:nvPr userDrawn="1"/>
        </p:nvSpPr>
        <p:spPr>
          <a:xfrm>
            <a:off x="842026" y="6290788"/>
            <a:ext cx="249383" cy="415217"/>
          </a:xfrm>
          <a:prstGeom prst="rect">
            <a:avLst/>
          </a:prstGeom>
          <a:ln w="12700">
            <a:miter lim="400000"/>
          </a:ln>
          <a:extLst>
            <a:ext uri="{C572A759-6A51-4108-AA02-DFA0A04FC94B}">
              <ma14:wrappingTextBoxFlag xmlns:ma14="http://schemas.microsoft.com/office/mac/drawingml/2011/main" xmlns="" val="1"/>
            </a:ext>
          </a:extLst>
        </p:spPr>
        <p:txBody>
          <a:bodyPr lIns="34289" rIns="34289" anchor="b">
            <a:normAutofit/>
          </a:bodyPr>
          <a:lstStyle/>
          <a:p>
            <a:pPr algn="r">
              <a:lnSpc>
                <a:spcPct val="90000"/>
              </a:lnSpc>
              <a:defRPr sz="1400" spc="200">
                <a:solidFill>
                  <a:schemeClr val="accent3"/>
                </a:solidFill>
                <a:latin typeface="Acherus Grotesque Regular"/>
                <a:ea typeface="Acherus Grotesque Regular"/>
                <a:cs typeface="Acherus Grotesque Regular"/>
                <a:sym typeface="Acherus Grotesque"/>
              </a:defRPr>
            </a:pPr>
            <a:r>
              <a:rPr lang="en-US" sz="1500" dirty="0">
                <a:solidFill>
                  <a:srgbClr val="E87822"/>
                </a:solidFill>
              </a:rPr>
              <a:t>/</a:t>
            </a:r>
            <a:endParaRPr sz="1500" dirty="0">
              <a:solidFill>
                <a:srgbClr val="E87822"/>
              </a:solidFill>
            </a:endParaRPr>
          </a:p>
        </p:txBody>
      </p:sp>
      <p:sp>
        <p:nvSpPr>
          <p:cNvPr id="41" name="Content Placeholder 51"/>
          <p:cNvSpPr>
            <a:spLocks noGrp="1"/>
          </p:cNvSpPr>
          <p:nvPr>
            <p:ph sz="quarter" idx="13" hasCustomPrompt="1"/>
          </p:nvPr>
        </p:nvSpPr>
        <p:spPr>
          <a:xfrm>
            <a:off x="1117337" y="6345735"/>
            <a:ext cx="2633155" cy="257174"/>
          </a:xfrm>
          <a:prstGeom prst="rect">
            <a:avLst/>
          </a:prstGeom>
        </p:spPr>
        <p:txBody>
          <a:bodyPr>
            <a:noAutofit/>
          </a:bodyPr>
          <a:lstStyle>
            <a:lvl1pPr marL="0" indent="0">
              <a:buFontTx/>
              <a:buNone/>
              <a:defRPr sz="1500" cap="all" spc="150" normalizeH="0" baseline="0">
                <a:latin typeface="Acherus Grotesque Regular" charset="0"/>
              </a:defRPr>
            </a:lvl1pPr>
            <a:lvl2pPr marL="342900" indent="0">
              <a:buFontTx/>
              <a:buNone/>
              <a:defRPr sz="1050" cap="all" spc="150" normalizeH="0" baseline="0">
                <a:latin typeface="Acherus Grotesque Regular" charset="0"/>
              </a:defRPr>
            </a:lvl2pPr>
            <a:lvl3pPr marL="685800" indent="0">
              <a:buFontTx/>
              <a:buNone/>
              <a:defRPr sz="1050" cap="all" spc="150" normalizeH="0" baseline="0">
                <a:latin typeface="Acherus Grotesque Regular" charset="0"/>
              </a:defRPr>
            </a:lvl3pPr>
            <a:lvl4pPr marL="1028700" indent="0">
              <a:buFontTx/>
              <a:buNone/>
              <a:defRPr sz="1050" cap="all" spc="150" normalizeH="0" baseline="0">
                <a:latin typeface="Acherus Grotesque Regular" charset="0"/>
              </a:defRPr>
            </a:lvl4pPr>
            <a:lvl5pPr marL="1371600" indent="0">
              <a:buFontTx/>
              <a:buNone/>
              <a:defRPr sz="1050" cap="all" spc="150" normalizeH="0" baseline="0">
                <a:latin typeface="Acherus Grotesque Regular" charset="0"/>
              </a:defRPr>
            </a:lvl5pPr>
          </a:lstStyle>
          <a:p>
            <a:pPr lvl="0"/>
            <a:r>
              <a:rPr lang="en-US" dirty="0"/>
              <a:t>Section title</a:t>
            </a:r>
          </a:p>
        </p:txBody>
      </p:sp>
      <p:sp>
        <p:nvSpPr>
          <p:cNvPr id="42" name="Content Placeholder 51"/>
          <p:cNvSpPr>
            <a:spLocks noGrp="1"/>
          </p:cNvSpPr>
          <p:nvPr>
            <p:ph sz="quarter" idx="14" hasCustomPrompt="1"/>
          </p:nvPr>
        </p:nvSpPr>
        <p:spPr>
          <a:xfrm>
            <a:off x="99078" y="6345739"/>
            <a:ext cx="765927" cy="261221"/>
          </a:xfrm>
          <a:prstGeom prst="rect">
            <a:avLst/>
          </a:prstGeom>
        </p:spPr>
        <p:txBody>
          <a:bodyPr>
            <a:noAutofit/>
          </a:bodyPr>
          <a:lstStyle>
            <a:lvl1pPr marL="0" indent="0" algn="r">
              <a:buFontTx/>
              <a:buNone/>
              <a:defRPr sz="1500" cap="all" spc="150" normalizeH="0" baseline="0">
                <a:solidFill>
                  <a:srgbClr val="E87822"/>
                </a:solidFill>
                <a:latin typeface="Acherus Grotesque Regular" charset="0"/>
              </a:defRPr>
            </a:lvl1pPr>
            <a:lvl2pPr marL="342900" indent="0">
              <a:buFontTx/>
              <a:buNone/>
              <a:defRPr sz="1050" cap="all" spc="150" normalizeH="0" baseline="0">
                <a:latin typeface="Acherus Grotesque Regular" charset="0"/>
              </a:defRPr>
            </a:lvl2pPr>
            <a:lvl3pPr marL="685800" indent="0">
              <a:buFontTx/>
              <a:buNone/>
              <a:defRPr sz="1050" cap="all" spc="150" normalizeH="0" baseline="0">
                <a:latin typeface="Acherus Grotesque Regular" charset="0"/>
              </a:defRPr>
            </a:lvl3pPr>
            <a:lvl4pPr marL="1028700" indent="0">
              <a:buFontTx/>
              <a:buNone/>
              <a:defRPr sz="1050" cap="all" spc="150" normalizeH="0" baseline="0">
                <a:latin typeface="Acherus Grotesque Regular" charset="0"/>
              </a:defRPr>
            </a:lvl4pPr>
            <a:lvl5pPr marL="1371600" indent="0">
              <a:buFontTx/>
              <a:buNone/>
              <a:defRPr sz="1050" cap="all" spc="150" normalizeH="0" baseline="0">
                <a:latin typeface="Acherus Grotesque Regular" charset="0"/>
              </a:defRPr>
            </a:lvl5pPr>
          </a:lstStyle>
          <a:p>
            <a:pPr lvl="0"/>
            <a:r>
              <a:rPr lang="en-US" dirty="0"/>
              <a:t>01</a:t>
            </a:r>
          </a:p>
        </p:txBody>
      </p:sp>
    </p:spTree>
    <p:extLst>
      <p:ext uri="{BB962C8B-B14F-4D97-AF65-F5344CB8AC3E}">
        <p14:creationId xmlns:p14="http://schemas.microsoft.com/office/powerpoint/2010/main" val="3708819968"/>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io page">
    <p:spTree>
      <p:nvGrpSpPr>
        <p:cNvPr id="1" name=""/>
        <p:cNvGrpSpPr/>
        <p:nvPr/>
      </p:nvGrpSpPr>
      <p:grpSpPr>
        <a:xfrm>
          <a:off x="0" y="0"/>
          <a:ext cx="0" cy="0"/>
          <a:chOff x="0" y="0"/>
          <a:chExt cx="0" cy="0"/>
        </a:xfrm>
      </p:grpSpPr>
      <p:sp>
        <p:nvSpPr>
          <p:cNvPr id="7" name="Oval 26"/>
          <p:cNvSpPr/>
          <p:nvPr userDrawn="1"/>
        </p:nvSpPr>
        <p:spPr>
          <a:xfrm>
            <a:off x="861821" y="2272789"/>
            <a:ext cx="1462723" cy="1462723"/>
          </a:xfrm>
          <a:prstGeom prst="ellipse">
            <a:avLst/>
          </a:prstGeom>
          <a:ln w="6350">
            <a:solidFill>
              <a:schemeClr val="accent2"/>
            </a:solidFill>
            <a:prstDash val="dash"/>
            <a:miter/>
          </a:ln>
        </p:spPr>
        <p:txBody>
          <a:bodyPr lIns="34289" rIns="34289" anchor="ctr"/>
          <a:lstStyle/>
          <a:p>
            <a:pPr algn="ctr">
              <a:defRPr>
                <a:solidFill>
                  <a:schemeClr val="accent2"/>
                </a:solidFill>
              </a:defRPr>
            </a:pPr>
            <a:endParaRPr/>
          </a:p>
        </p:txBody>
      </p:sp>
      <p:sp>
        <p:nvSpPr>
          <p:cNvPr id="12" name="Oval 26"/>
          <p:cNvSpPr/>
          <p:nvPr userDrawn="1"/>
        </p:nvSpPr>
        <p:spPr>
          <a:xfrm>
            <a:off x="861369" y="4215889"/>
            <a:ext cx="1462723" cy="1462723"/>
          </a:xfrm>
          <a:prstGeom prst="ellipse">
            <a:avLst/>
          </a:prstGeom>
          <a:ln w="6350">
            <a:solidFill>
              <a:schemeClr val="accent2"/>
            </a:solidFill>
            <a:prstDash val="dash"/>
            <a:miter/>
          </a:ln>
        </p:spPr>
        <p:txBody>
          <a:bodyPr lIns="34289" rIns="34289" anchor="ctr"/>
          <a:lstStyle/>
          <a:p>
            <a:pPr algn="ctr">
              <a:defRPr>
                <a:solidFill>
                  <a:schemeClr val="accent2"/>
                </a:solidFill>
              </a:defRPr>
            </a:pPr>
            <a:endParaRPr/>
          </a:p>
        </p:txBody>
      </p:sp>
      <p:sp>
        <p:nvSpPr>
          <p:cNvPr id="17" name="Oval 26"/>
          <p:cNvSpPr/>
          <p:nvPr userDrawn="1"/>
        </p:nvSpPr>
        <p:spPr>
          <a:xfrm>
            <a:off x="6437121" y="2272789"/>
            <a:ext cx="1462723" cy="1462723"/>
          </a:xfrm>
          <a:prstGeom prst="ellipse">
            <a:avLst/>
          </a:prstGeom>
          <a:ln w="6350">
            <a:solidFill>
              <a:schemeClr val="accent2"/>
            </a:solidFill>
            <a:prstDash val="dash"/>
            <a:miter/>
          </a:ln>
        </p:spPr>
        <p:txBody>
          <a:bodyPr lIns="34289" rIns="34289" anchor="ctr"/>
          <a:lstStyle/>
          <a:p>
            <a:pPr algn="ctr">
              <a:defRPr>
                <a:solidFill>
                  <a:schemeClr val="accent2"/>
                </a:solidFill>
              </a:defRPr>
            </a:pPr>
            <a:endParaRPr/>
          </a:p>
        </p:txBody>
      </p:sp>
      <p:sp>
        <p:nvSpPr>
          <p:cNvPr id="22" name="Oval 26"/>
          <p:cNvSpPr/>
          <p:nvPr userDrawn="1"/>
        </p:nvSpPr>
        <p:spPr>
          <a:xfrm>
            <a:off x="6436669" y="4215889"/>
            <a:ext cx="1462723" cy="1462723"/>
          </a:xfrm>
          <a:prstGeom prst="ellipse">
            <a:avLst/>
          </a:prstGeom>
          <a:ln w="6350">
            <a:solidFill>
              <a:schemeClr val="accent2"/>
            </a:solidFill>
            <a:prstDash val="dash"/>
            <a:miter/>
          </a:ln>
        </p:spPr>
        <p:txBody>
          <a:bodyPr lIns="34289" rIns="34289" anchor="ctr"/>
          <a:lstStyle/>
          <a:p>
            <a:pPr algn="ctr">
              <a:defRPr>
                <a:solidFill>
                  <a:schemeClr val="accent2"/>
                </a:solidFill>
              </a:defRPr>
            </a:pPr>
            <a:endParaRPr/>
          </a:p>
        </p:txBody>
      </p:sp>
      <p:sp>
        <p:nvSpPr>
          <p:cNvPr id="29" name="Picture Placeholder 35"/>
          <p:cNvSpPr>
            <a:spLocks noGrp="1"/>
          </p:cNvSpPr>
          <p:nvPr>
            <p:ph type="pic" sz="quarter" idx="10" hasCustomPrompt="1"/>
          </p:nvPr>
        </p:nvSpPr>
        <p:spPr>
          <a:xfrm>
            <a:off x="975052" y="2367685"/>
            <a:ext cx="1246573" cy="1270972"/>
          </a:xfrm>
          <a:prstGeom prst="ellipse">
            <a:avLst/>
          </a:prstGeom>
        </p:spPr>
        <p:txBody>
          <a:bodyPr/>
          <a:lstStyle>
            <a:lvl1pPr>
              <a:defRPr sz="900"/>
            </a:lvl1pPr>
          </a:lstStyle>
          <a:p>
            <a:r>
              <a:rPr lang="en-US" dirty="0"/>
              <a:t>Drag photo or click icon to add picture</a:t>
            </a:r>
          </a:p>
        </p:txBody>
      </p:sp>
      <p:sp>
        <p:nvSpPr>
          <p:cNvPr id="30" name="Picture Placeholder 35"/>
          <p:cNvSpPr>
            <a:spLocks noGrp="1"/>
          </p:cNvSpPr>
          <p:nvPr>
            <p:ph type="pic" sz="quarter" idx="11" hasCustomPrompt="1"/>
          </p:nvPr>
        </p:nvSpPr>
        <p:spPr>
          <a:xfrm>
            <a:off x="975052" y="4312737"/>
            <a:ext cx="1246573" cy="1270972"/>
          </a:xfrm>
          <a:prstGeom prst="ellipse">
            <a:avLst/>
          </a:prstGeom>
        </p:spPr>
        <p:txBody>
          <a:bodyPr/>
          <a:lstStyle>
            <a:lvl1pPr>
              <a:defRPr sz="900"/>
            </a:lvl1pPr>
          </a:lstStyle>
          <a:p>
            <a:r>
              <a:rPr lang="en-US" dirty="0"/>
              <a:t>Drag photo or click icon to add picture</a:t>
            </a:r>
          </a:p>
        </p:txBody>
      </p:sp>
      <p:sp>
        <p:nvSpPr>
          <p:cNvPr id="31" name="Picture Placeholder 35"/>
          <p:cNvSpPr>
            <a:spLocks noGrp="1"/>
          </p:cNvSpPr>
          <p:nvPr>
            <p:ph type="pic" sz="quarter" idx="12" hasCustomPrompt="1"/>
          </p:nvPr>
        </p:nvSpPr>
        <p:spPr>
          <a:xfrm>
            <a:off x="6543820" y="2367685"/>
            <a:ext cx="1246573" cy="1270972"/>
          </a:xfrm>
          <a:prstGeom prst="ellipse">
            <a:avLst/>
          </a:prstGeom>
        </p:spPr>
        <p:txBody>
          <a:bodyPr/>
          <a:lstStyle>
            <a:lvl1pPr>
              <a:defRPr sz="900"/>
            </a:lvl1pPr>
          </a:lstStyle>
          <a:p>
            <a:r>
              <a:rPr lang="en-US" dirty="0"/>
              <a:t>Drag photo or click icon to add picture</a:t>
            </a:r>
          </a:p>
        </p:txBody>
      </p:sp>
      <p:sp>
        <p:nvSpPr>
          <p:cNvPr id="32" name="Picture Placeholder 35"/>
          <p:cNvSpPr>
            <a:spLocks noGrp="1"/>
          </p:cNvSpPr>
          <p:nvPr>
            <p:ph type="pic" sz="quarter" idx="13" hasCustomPrompt="1"/>
          </p:nvPr>
        </p:nvSpPr>
        <p:spPr>
          <a:xfrm>
            <a:off x="6543820" y="4311760"/>
            <a:ext cx="1246573" cy="1270972"/>
          </a:xfrm>
          <a:prstGeom prst="ellipse">
            <a:avLst/>
          </a:prstGeom>
        </p:spPr>
        <p:txBody>
          <a:bodyPr/>
          <a:lstStyle>
            <a:lvl1pPr>
              <a:defRPr sz="900"/>
            </a:lvl1pPr>
          </a:lstStyle>
          <a:p>
            <a:r>
              <a:rPr lang="en-US" dirty="0"/>
              <a:t>Drag photo or click icon to add picture</a:t>
            </a:r>
          </a:p>
        </p:txBody>
      </p:sp>
      <p:sp>
        <p:nvSpPr>
          <p:cNvPr id="33" name="Title 1"/>
          <p:cNvSpPr/>
          <p:nvPr userDrawn="1"/>
        </p:nvSpPr>
        <p:spPr>
          <a:xfrm>
            <a:off x="9960869" y="6357150"/>
            <a:ext cx="249383" cy="415217"/>
          </a:xfrm>
          <a:prstGeom prst="rect">
            <a:avLst/>
          </a:prstGeom>
          <a:ln w="12700">
            <a:miter lim="400000"/>
          </a:ln>
          <a:extLst>
            <a:ext uri="{C572A759-6A51-4108-AA02-DFA0A04FC94B}">
              <ma14:wrappingTextBoxFlag xmlns:ma14="http://schemas.microsoft.com/office/mac/drawingml/2011/main" xmlns="" val="1"/>
            </a:ext>
          </a:extLst>
        </p:spPr>
        <p:txBody>
          <a:bodyPr lIns="34289" rIns="34289" anchor="b">
            <a:normAutofit/>
          </a:bodyPr>
          <a:lstStyle/>
          <a:p>
            <a:pPr algn="r">
              <a:lnSpc>
                <a:spcPct val="90000"/>
              </a:lnSpc>
              <a:defRPr sz="1400" spc="200">
                <a:solidFill>
                  <a:schemeClr val="accent3"/>
                </a:solidFill>
                <a:latin typeface="Acherus Grotesque Regular"/>
                <a:ea typeface="Acherus Grotesque Regular"/>
                <a:cs typeface="Acherus Grotesque Regular"/>
                <a:sym typeface="Acherus Grotesque"/>
              </a:defRPr>
            </a:pPr>
            <a:r>
              <a:rPr lang="en-US" sz="900" dirty="0">
                <a:solidFill>
                  <a:schemeClr val="accent1"/>
                </a:solidFill>
              </a:rPr>
              <a:t>/</a:t>
            </a:r>
            <a:endParaRPr sz="900" dirty="0">
              <a:solidFill>
                <a:schemeClr val="accent1"/>
              </a:solidFill>
            </a:endParaRPr>
          </a:p>
        </p:txBody>
      </p:sp>
      <p:sp>
        <p:nvSpPr>
          <p:cNvPr id="34" name="Title 1"/>
          <p:cNvSpPr/>
          <p:nvPr userDrawn="1"/>
        </p:nvSpPr>
        <p:spPr>
          <a:xfrm>
            <a:off x="9960869" y="6357150"/>
            <a:ext cx="249383" cy="415217"/>
          </a:xfrm>
          <a:prstGeom prst="rect">
            <a:avLst/>
          </a:prstGeom>
          <a:ln w="12700">
            <a:miter lim="400000"/>
          </a:ln>
          <a:extLst>
            <a:ext uri="{C572A759-6A51-4108-AA02-DFA0A04FC94B}">
              <ma14:wrappingTextBoxFlag xmlns:ma14="http://schemas.microsoft.com/office/mac/drawingml/2011/main" xmlns="" val="1"/>
            </a:ext>
          </a:extLst>
        </p:spPr>
        <p:txBody>
          <a:bodyPr lIns="34289" rIns="34289" anchor="b">
            <a:normAutofit/>
          </a:bodyPr>
          <a:lstStyle/>
          <a:p>
            <a:pPr algn="r">
              <a:lnSpc>
                <a:spcPct val="90000"/>
              </a:lnSpc>
              <a:defRPr sz="1400" spc="200">
                <a:solidFill>
                  <a:schemeClr val="accent3"/>
                </a:solidFill>
                <a:latin typeface="Acherus Grotesque Regular"/>
                <a:ea typeface="Acherus Grotesque Regular"/>
                <a:cs typeface="Acherus Grotesque Regular"/>
                <a:sym typeface="Acherus Grotesque"/>
              </a:defRPr>
            </a:pPr>
            <a:r>
              <a:rPr lang="en-US" sz="900" dirty="0">
                <a:solidFill>
                  <a:schemeClr val="accent1"/>
                </a:solidFill>
              </a:rPr>
              <a:t>/</a:t>
            </a:r>
            <a:endParaRPr sz="900" dirty="0">
              <a:solidFill>
                <a:schemeClr val="accent1"/>
              </a:solidFill>
            </a:endParaRPr>
          </a:p>
        </p:txBody>
      </p:sp>
      <p:sp>
        <p:nvSpPr>
          <p:cNvPr id="35" name="Content Placeholder 51"/>
          <p:cNvSpPr>
            <a:spLocks noGrp="1"/>
          </p:cNvSpPr>
          <p:nvPr>
            <p:ph sz="quarter" idx="14" hasCustomPrompt="1"/>
          </p:nvPr>
        </p:nvSpPr>
        <p:spPr>
          <a:xfrm>
            <a:off x="10253116" y="6496767"/>
            <a:ext cx="2232233" cy="257174"/>
          </a:xfrm>
          <a:prstGeom prst="rect">
            <a:avLst/>
          </a:prstGeom>
        </p:spPr>
        <p:txBody>
          <a:bodyPr>
            <a:noAutofit/>
          </a:bodyPr>
          <a:lstStyle>
            <a:lvl1pPr marL="0" indent="0">
              <a:buFontTx/>
              <a:buNone/>
              <a:defRPr sz="900" cap="all" spc="150" normalizeH="0" baseline="0">
                <a:latin typeface="Acherus Grotesque Regular" charset="0"/>
              </a:defRPr>
            </a:lvl1pPr>
            <a:lvl2pPr marL="342900" indent="0">
              <a:buFontTx/>
              <a:buNone/>
              <a:defRPr sz="1050" cap="all" spc="150" normalizeH="0" baseline="0">
                <a:latin typeface="Acherus Grotesque Regular" charset="0"/>
              </a:defRPr>
            </a:lvl2pPr>
            <a:lvl3pPr marL="685800" indent="0">
              <a:buFontTx/>
              <a:buNone/>
              <a:defRPr sz="1050" cap="all" spc="150" normalizeH="0" baseline="0">
                <a:latin typeface="Acherus Grotesque Regular" charset="0"/>
              </a:defRPr>
            </a:lvl3pPr>
            <a:lvl4pPr marL="1028700" indent="0">
              <a:buFontTx/>
              <a:buNone/>
              <a:defRPr sz="1050" cap="all" spc="150" normalizeH="0" baseline="0">
                <a:latin typeface="Acherus Grotesque Regular" charset="0"/>
              </a:defRPr>
            </a:lvl4pPr>
            <a:lvl5pPr marL="1371600" indent="0">
              <a:buFontTx/>
              <a:buNone/>
              <a:defRPr sz="1050" cap="all" spc="150" normalizeH="0" baseline="0">
                <a:latin typeface="Acherus Grotesque Regular" charset="0"/>
              </a:defRPr>
            </a:lvl5pPr>
          </a:lstStyle>
          <a:p>
            <a:pPr lvl="0"/>
            <a:r>
              <a:rPr lang="en-US" dirty="0"/>
              <a:t>Section title</a:t>
            </a:r>
          </a:p>
        </p:txBody>
      </p:sp>
      <p:sp>
        <p:nvSpPr>
          <p:cNvPr id="36" name="Content Placeholder 51"/>
          <p:cNvSpPr>
            <a:spLocks noGrp="1"/>
          </p:cNvSpPr>
          <p:nvPr>
            <p:ph sz="quarter" idx="15" hasCustomPrompt="1"/>
          </p:nvPr>
        </p:nvSpPr>
        <p:spPr>
          <a:xfrm>
            <a:off x="9234855" y="6496771"/>
            <a:ext cx="765927" cy="261221"/>
          </a:xfrm>
          <a:prstGeom prst="rect">
            <a:avLst/>
          </a:prstGeom>
        </p:spPr>
        <p:txBody>
          <a:bodyPr>
            <a:noAutofit/>
          </a:bodyPr>
          <a:lstStyle>
            <a:lvl1pPr marL="0" indent="0" algn="r">
              <a:buFontTx/>
              <a:buNone/>
              <a:defRPr sz="900" cap="all" spc="150" normalizeH="0" baseline="0">
                <a:solidFill>
                  <a:schemeClr val="bg2">
                    <a:lumMod val="40000"/>
                    <a:lumOff val="60000"/>
                  </a:schemeClr>
                </a:solidFill>
                <a:latin typeface="Acherus Grotesque Regular" charset="0"/>
              </a:defRPr>
            </a:lvl1pPr>
            <a:lvl2pPr marL="342900" indent="0">
              <a:buFontTx/>
              <a:buNone/>
              <a:defRPr sz="1050" cap="all" spc="150" normalizeH="0" baseline="0">
                <a:latin typeface="Acherus Grotesque Regular" charset="0"/>
              </a:defRPr>
            </a:lvl2pPr>
            <a:lvl3pPr marL="685800" indent="0">
              <a:buFontTx/>
              <a:buNone/>
              <a:defRPr sz="1050" cap="all" spc="150" normalizeH="0" baseline="0">
                <a:latin typeface="Acherus Grotesque Regular" charset="0"/>
              </a:defRPr>
            </a:lvl3pPr>
            <a:lvl4pPr marL="1028700" indent="0">
              <a:buFontTx/>
              <a:buNone/>
              <a:defRPr sz="1050" cap="all" spc="150" normalizeH="0" baseline="0">
                <a:latin typeface="Acherus Grotesque Regular" charset="0"/>
              </a:defRPr>
            </a:lvl4pPr>
            <a:lvl5pPr marL="1371600" indent="0">
              <a:buFontTx/>
              <a:buNone/>
              <a:defRPr sz="1050" cap="all" spc="150" normalizeH="0" baseline="0">
                <a:latin typeface="Acherus Grotesque Regular" charset="0"/>
              </a:defRPr>
            </a:lvl5pPr>
          </a:lstStyle>
          <a:p>
            <a:pPr lvl="0"/>
            <a:r>
              <a:rPr lang="en-US" dirty="0"/>
              <a:t>01</a:t>
            </a:r>
          </a:p>
        </p:txBody>
      </p:sp>
    </p:spTree>
    <p:extLst>
      <p:ext uri="{BB962C8B-B14F-4D97-AF65-F5344CB8AC3E}">
        <p14:creationId xmlns:p14="http://schemas.microsoft.com/office/powerpoint/2010/main" val="416792237"/>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Straight Connector 16"/>
          <p:cNvSpPr/>
          <p:nvPr userDrawn="1"/>
        </p:nvSpPr>
        <p:spPr>
          <a:xfrm flipH="1">
            <a:off x="256038" y="-948749"/>
            <a:ext cx="1" cy="7902489"/>
          </a:xfrm>
          <a:prstGeom prst="line">
            <a:avLst/>
          </a:prstGeom>
          <a:ln>
            <a:solidFill>
              <a:schemeClr val="accent5"/>
            </a:solidFill>
            <a:prstDash val="dash"/>
            <a:miter/>
          </a:ln>
        </p:spPr>
        <p:txBody>
          <a:bodyPr lIns="34289" rIns="34289"/>
          <a:lstStyle/>
          <a:p>
            <a:endParaRPr/>
          </a:p>
        </p:txBody>
      </p:sp>
      <p:sp>
        <p:nvSpPr>
          <p:cNvPr id="11" name="Picture Placeholder 10"/>
          <p:cNvSpPr>
            <a:spLocks noGrp="1"/>
          </p:cNvSpPr>
          <p:nvPr>
            <p:ph type="pic" sz="quarter" idx="10" hasCustomPrompt="1"/>
          </p:nvPr>
        </p:nvSpPr>
        <p:spPr>
          <a:xfrm>
            <a:off x="19060" y="0"/>
            <a:ext cx="6124565" cy="6858000"/>
          </a:xfrm>
          <a:prstGeom prst="rect">
            <a:avLst/>
          </a:prstGeom>
        </p:spPr>
        <p:txBody>
          <a:bodyPr/>
          <a:lstStyle/>
          <a:p>
            <a:r>
              <a:rPr lang="en-US" dirty="0"/>
              <a:t>Drag photo or click icon to add picture</a:t>
            </a:r>
          </a:p>
        </p:txBody>
      </p:sp>
    </p:spTree>
    <p:extLst>
      <p:ext uri="{BB962C8B-B14F-4D97-AF65-F5344CB8AC3E}">
        <p14:creationId xmlns:p14="http://schemas.microsoft.com/office/powerpoint/2010/main" val="1176357937"/>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Right side photo">
    <p:spTree>
      <p:nvGrpSpPr>
        <p:cNvPr id="1" name=""/>
        <p:cNvGrpSpPr/>
        <p:nvPr/>
      </p:nvGrpSpPr>
      <p:grpSpPr>
        <a:xfrm>
          <a:off x="0" y="0"/>
          <a:ext cx="0" cy="0"/>
          <a:chOff x="0" y="0"/>
          <a:chExt cx="0" cy="0"/>
        </a:xfrm>
      </p:grpSpPr>
      <p:sp>
        <p:nvSpPr>
          <p:cNvPr id="11" name="Picture Placeholder 10"/>
          <p:cNvSpPr>
            <a:spLocks noGrp="1"/>
          </p:cNvSpPr>
          <p:nvPr>
            <p:ph type="pic" sz="quarter" idx="10" hasCustomPrompt="1"/>
          </p:nvPr>
        </p:nvSpPr>
        <p:spPr>
          <a:xfrm>
            <a:off x="6067436" y="0"/>
            <a:ext cx="6124565" cy="6858000"/>
          </a:xfrm>
          <a:prstGeom prst="rect">
            <a:avLst/>
          </a:prstGeom>
        </p:spPr>
        <p:txBody>
          <a:bodyPr/>
          <a:lstStyle/>
          <a:p>
            <a:r>
              <a:rPr lang="en-US" dirty="0"/>
              <a:t>Drag photo or click icon to add picture</a:t>
            </a:r>
          </a:p>
        </p:txBody>
      </p:sp>
    </p:spTree>
    <p:extLst>
      <p:ext uri="{BB962C8B-B14F-4D97-AF65-F5344CB8AC3E}">
        <p14:creationId xmlns:p14="http://schemas.microsoft.com/office/powerpoint/2010/main" val="3940199654"/>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4EA581EF-6CA3-4503-95F5-A543AA424D9E}" type="datetimeFigureOut">
              <a:rPr lang="en-US"/>
              <a:pPr>
                <a:defRPr/>
              </a:pPr>
              <a:t>10/3/2023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3E83850-DCB2-4901-BF30-0EEDC6B58E39}" type="slidenum">
              <a:rPr lang="en-US"/>
              <a:pPr>
                <a:defRPr/>
              </a:pPr>
              <a:t>‹#›</a:t>
            </a:fld>
            <a:endParaRPr lang="en-US"/>
          </a:p>
        </p:txBody>
      </p:sp>
    </p:spTree>
    <p:extLst>
      <p:ext uri="{BB962C8B-B14F-4D97-AF65-F5344CB8AC3E}">
        <p14:creationId xmlns:p14="http://schemas.microsoft.com/office/powerpoint/2010/main" val="37475446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6890C758-3A45-4CE3-B105-0BC7001CB563}" type="datetimeFigureOut">
              <a:rPr lang="en-US"/>
              <a:pPr>
                <a:defRPr/>
              </a:pPr>
              <a:t>10/3/2023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3C39CE5-987F-4036-80C9-438846A48C51}" type="slidenum">
              <a:rPr lang="en-US"/>
              <a:pPr>
                <a:defRPr/>
              </a:pPr>
              <a:t>‹#›</a:t>
            </a:fld>
            <a:endParaRPr lang="en-US"/>
          </a:p>
        </p:txBody>
      </p:sp>
    </p:spTree>
    <p:extLst>
      <p:ext uri="{BB962C8B-B14F-4D97-AF65-F5344CB8AC3E}">
        <p14:creationId xmlns:p14="http://schemas.microsoft.com/office/powerpoint/2010/main" val="30626372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AB86410B-DFF6-4FF6-9883-C1034C546E3D}" type="datetimeFigureOut">
              <a:rPr lang="en-US"/>
              <a:pPr>
                <a:defRPr/>
              </a:pPr>
              <a:t>10/3/2023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DE22E31-A333-4AC7-B265-6E309FC7377C}" type="slidenum">
              <a:rPr lang="en-US"/>
              <a:pPr>
                <a:defRPr/>
              </a:pPr>
              <a:t>‹#›</a:t>
            </a:fld>
            <a:endParaRPr lang="en-US"/>
          </a:p>
        </p:txBody>
      </p:sp>
    </p:spTree>
    <p:extLst>
      <p:ext uri="{BB962C8B-B14F-4D97-AF65-F5344CB8AC3E}">
        <p14:creationId xmlns:p14="http://schemas.microsoft.com/office/powerpoint/2010/main" val="25179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2A50E5D-B933-4EC3-A5F0-471D5BED7554}" type="datetimeFigureOut">
              <a:rPr lang="en-US"/>
              <a:pPr>
                <a:defRPr/>
              </a:pPr>
              <a:t>10/3/2023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2AD1FE5-5D15-4B78-B85A-B46772C9CB3B}" type="slidenum">
              <a:rPr lang="en-US"/>
              <a:pPr>
                <a:defRPr/>
              </a:pPr>
              <a:t>‹#›</a:t>
            </a:fld>
            <a:endParaRPr lang="en-US"/>
          </a:p>
        </p:txBody>
      </p:sp>
    </p:spTree>
    <p:extLst>
      <p:ext uri="{BB962C8B-B14F-4D97-AF65-F5344CB8AC3E}">
        <p14:creationId xmlns:p14="http://schemas.microsoft.com/office/powerpoint/2010/main" val="3598959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full photo background">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12192000" cy="6858000"/>
          </a:xfrm>
          <a:prstGeom prst="rect">
            <a:avLst/>
          </a:prstGeom>
        </p:spPr>
        <p:txBody>
          <a:bodyPr/>
          <a:lstStyle/>
          <a:p>
            <a:r>
              <a:rPr lang="en-US" dirty="0"/>
              <a:t>Drag photo or click icon to add picture</a:t>
            </a:r>
          </a:p>
        </p:txBody>
      </p:sp>
    </p:spTree>
    <p:extLst>
      <p:ext uri="{BB962C8B-B14F-4D97-AF65-F5344CB8AC3E}">
        <p14:creationId xmlns:p14="http://schemas.microsoft.com/office/powerpoint/2010/main" val="16852073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Header + body text + graphic (grey)">
    <p:spTree>
      <p:nvGrpSpPr>
        <p:cNvPr id="1" name=""/>
        <p:cNvGrpSpPr/>
        <p:nvPr/>
      </p:nvGrpSpPr>
      <p:grpSpPr>
        <a:xfrm>
          <a:off x="0" y="0"/>
          <a:ext cx="0" cy="0"/>
          <a:chOff x="0" y="0"/>
          <a:chExt cx="0" cy="0"/>
        </a:xfrm>
      </p:grpSpPr>
      <p:sp>
        <p:nvSpPr>
          <p:cNvPr id="16" name="Rectangle"/>
          <p:cNvSpPr/>
          <p:nvPr userDrawn="1"/>
        </p:nvSpPr>
        <p:spPr>
          <a:xfrm>
            <a:off x="-1" y="0"/>
            <a:ext cx="5095261" cy="6879154"/>
          </a:xfrm>
          <a:prstGeom prst="rect">
            <a:avLst/>
          </a:prstGeom>
          <a:solidFill>
            <a:schemeClr val="accent3">
              <a:lumMod val="20000"/>
              <a:lumOff val="80000"/>
            </a:schemeClr>
          </a:solidFill>
          <a:ln w="12700">
            <a:miter lim="400000"/>
          </a:ln>
        </p:spPr>
        <p:txBody>
          <a:bodyPr lIns="34289" rIns="34289" anchor="ctr"/>
          <a:lstStyle/>
          <a:p>
            <a:pPr>
              <a:defRPr>
                <a:solidFill>
                  <a:schemeClr val="accent2"/>
                </a:solidFill>
              </a:defRPr>
            </a:pPr>
            <a:endParaRPr/>
          </a:p>
        </p:txBody>
      </p:sp>
      <p:sp>
        <p:nvSpPr>
          <p:cNvPr id="7" name="Text Placeholder 6"/>
          <p:cNvSpPr>
            <a:spLocks noGrp="1"/>
          </p:cNvSpPr>
          <p:nvPr>
            <p:ph type="body" sz="quarter" idx="10" hasCustomPrompt="1"/>
          </p:nvPr>
        </p:nvSpPr>
        <p:spPr>
          <a:xfrm>
            <a:off x="895903" y="1512227"/>
            <a:ext cx="3714751" cy="642938"/>
          </a:xfrm>
          <a:prstGeom prst="rect">
            <a:avLst/>
          </a:prstGeom>
        </p:spPr>
        <p:txBody>
          <a:bodyPr>
            <a:noAutofit/>
          </a:bodyPr>
          <a:lstStyle>
            <a:lvl1pPr marL="0" marR="0" indent="0" algn="l" defTabSz="685800" rtl="0" fontAlgn="auto" latinLnBrk="0" hangingPunct="0">
              <a:lnSpc>
                <a:spcPts val="1575"/>
              </a:lnSpc>
              <a:spcBef>
                <a:spcPts val="0"/>
              </a:spcBef>
              <a:spcAft>
                <a:spcPts val="0"/>
              </a:spcAft>
              <a:buClrTx/>
              <a:buSzTx/>
              <a:buFontTx/>
              <a:buNone/>
              <a:tabLst/>
              <a:defRPr kumimoji="0" lang="en-US" sz="1050" b="0" i="0" u="none" strike="noStrike" cap="all" spc="150" normalizeH="0" baseline="0" dirty="0" smtClean="0">
                <a:ln>
                  <a:noFill/>
                </a:ln>
                <a:solidFill>
                  <a:schemeClr val="accent1"/>
                </a:solidFill>
                <a:effectLst/>
                <a:uFillTx/>
                <a:latin typeface="Acherus Grotesque Regular"/>
                <a:ea typeface="Acherus Grotesque Regular"/>
                <a:cs typeface="Acherus Grotesque Regular"/>
                <a:sym typeface="Acherus Grotesque"/>
              </a:defRPr>
            </a:lvl1pPr>
            <a:lvl2pPr marL="0" marR="0" indent="0" algn="l" defTabSz="685800" rtl="0" fontAlgn="auto" latinLnBrk="0" hangingPunct="0">
              <a:lnSpc>
                <a:spcPts val="1575"/>
              </a:lnSpc>
              <a:spcBef>
                <a:spcPts val="0"/>
              </a:spcBef>
              <a:spcAft>
                <a:spcPts val="0"/>
              </a:spcAft>
              <a:buClrTx/>
              <a:buSzTx/>
              <a:buFontTx/>
              <a:buNone/>
              <a:tabLst/>
              <a:defRPr kumimoji="0" lang="en-US" sz="1050" b="0" i="0" u="none" strike="noStrike" cap="none" spc="150" normalizeH="0" baseline="0" dirty="0" smtClean="0">
                <a:ln>
                  <a:noFill/>
                </a:ln>
                <a:solidFill>
                  <a:schemeClr val="accent1"/>
                </a:solidFill>
                <a:effectLst/>
                <a:uFillTx/>
                <a:latin typeface="Acherus Grotesque Regular"/>
                <a:ea typeface="Acherus Grotesque Regular"/>
                <a:cs typeface="Acherus Grotesque Regular"/>
                <a:sym typeface="Acherus Grotesque"/>
              </a:defRPr>
            </a:lvl2pPr>
            <a:lvl3pPr marL="0" marR="0" indent="0" algn="l" defTabSz="685800" rtl="0" fontAlgn="auto" latinLnBrk="0" hangingPunct="0">
              <a:lnSpc>
                <a:spcPts val="1575"/>
              </a:lnSpc>
              <a:spcBef>
                <a:spcPts val="0"/>
              </a:spcBef>
              <a:spcAft>
                <a:spcPts val="0"/>
              </a:spcAft>
              <a:buClrTx/>
              <a:buSzTx/>
              <a:buFontTx/>
              <a:buNone/>
              <a:tabLst/>
              <a:defRPr kumimoji="0" lang="en-US" sz="1050" b="0" i="0" u="none" strike="noStrike" cap="none" spc="150" normalizeH="0" baseline="0" dirty="0" smtClean="0">
                <a:ln>
                  <a:noFill/>
                </a:ln>
                <a:solidFill>
                  <a:schemeClr val="accent1"/>
                </a:solidFill>
                <a:effectLst/>
                <a:uFillTx/>
                <a:latin typeface="Acherus Grotesque Regular"/>
                <a:ea typeface="Acherus Grotesque Regular"/>
                <a:cs typeface="Acherus Grotesque Regular"/>
                <a:sym typeface="Acherus Grotesque"/>
              </a:defRPr>
            </a:lvl3pPr>
            <a:lvl4pPr marL="0" marR="0" indent="0" algn="l" defTabSz="685800" rtl="0" fontAlgn="auto" latinLnBrk="0" hangingPunct="0">
              <a:lnSpc>
                <a:spcPts val="1575"/>
              </a:lnSpc>
              <a:spcBef>
                <a:spcPts val="0"/>
              </a:spcBef>
              <a:spcAft>
                <a:spcPts val="0"/>
              </a:spcAft>
              <a:buClrTx/>
              <a:buSzTx/>
              <a:buFontTx/>
              <a:buNone/>
              <a:tabLst/>
              <a:defRPr kumimoji="0" lang="en-US" sz="1050" b="0" i="0" u="none" strike="noStrike" cap="none" spc="150" normalizeH="0" baseline="0" dirty="0" smtClean="0">
                <a:ln>
                  <a:noFill/>
                </a:ln>
                <a:solidFill>
                  <a:schemeClr val="accent1"/>
                </a:solidFill>
                <a:effectLst/>
                <a:uFillTx/>
                <a:latin typeface="Acherus Grotesque Regular"/>
                <a:ea typeface="Acherus Grotesque Regular"/>
                <a:cs typeface="Acherus Grotesque Regular"/>
                <a:sym typeface="Acherus Grotesque"/>
              </a:defRPr>
            </a:lvl4pPr>
            <a:lvl5pPr marL="0" marR="0" indent="0" algn="l" defTabSz="685800" rtl="0" fontAlgn="auto" latinLnBrk="0" hangingPunct="0">
              <a:lnSpc>
                <a:spcPts val="1575"/>
              </a:lnSpc>
              <a:spcBef>
                <a:spcPts val="0"/>
              </a:spcBef>
              <a:spcAft>
                <a:spcPts val="0"/>
              </a:spcAft>
              <a:buClrTx/>
              <a:buSzTx/>
              <a:buFontTx/>
              <a:buNone/>
              <a:tabLst/>
              <a:defRPr kumimoji="0" lang="en-US" sz="1050" b="0" i="0" u="none" strike="noStrike" cap="none" spc="150" normalizeH="0" baseline="0" dirty="0">
                <a:ln>
                  <a:noFill/>
                </a:ln>
                <a:solidFill>
                  <a:schemeClr val="accent1"/>
                </a:solidFill>
                <a:effectLst/>
                <a:uFillTx/>
                <a:latin typeface="Acherus Grotesque Regular"/>
                <a:ea typeface="Acherus Grotesque Regular"/>
                <a:cs typeface="Acherus Grotesque Regular"/>
                <a:sym typeface="Acherus Grotesque"/>
              </a:defRPr>
            </a:lvl5pPr>
          </a:lstStyle>
          <a:p>
            <a:pPr lvl="0"/>
            <a:r>
              <a:rPr lang="en-US" dirty="0"/>
              <a:t>Place </a:t>
            </a:r>
            <a:r>
              <a:rPr lang="en-US"/>
              <a:t>a short header sentence here</a:t>
            </a:r>
            <a:endParaRPr lang="en-US" dirty="0"/>
          </a:p>
        </p:txBody>
      </p:sp>
      <p:sp>
        <p:nvSpPr>
          <p:cNvPr id="9" name="Content Placeholder 8"/>
          <p:cNvSpPr>
            <a:spLocks noGrp="1"/>
          </p:cNvSpPr>
          <p:nvPr>
            <p:ph sz="quarter" idx="11" hasCustomPrompt="1"/>
          </p:nvPr>
        </p:nvSpPr>
        <p:spPr>
          <a:xfrm>
            <a:off x="895903" y="2155165"/>
            <a:ext cx="2800351" cy="3643312"/>
          </a:xfrm>
          <a:prstGeom prst="rect">
            <a:avLst/>
          </a:prstGeom>
        </p:spPr>
        <p:txBody>
          <a:bodyPr/>
          <a:lstStyle>
            <a:lvl1pPr marL="0" marR="0" indent="0" algn="l" defTabSz="685800" rtl="0" fontAlgn="auto" latinLnBrk="0" hangingPunct="0">
              <a:lnSpc>
                <a:spcPts val="1800"/>
              </a:lnSpc>
              <a:spcBef>
                <a:spcPts val="0"/>
              </a:spcBef>
              <a:spcAft>
                <a:spcPts val="0"/>
              </a:spcAft>
              <a:buClrTx/>
              <a:buSzTx/>
              <a:buFontTx/>
              <a:buNone/>
              <a:tabLst/>
              <a:defRPr kumimoji="0" lang="en-US" sz="900" b="0" i="0" u="none" strike="noStrike" kern="1200" cap="none" spc="0" normalizeH="0" baseline="0" smtClean="0">
                <a:ln>
                  <a:noFill/>
                </a:ln>
                <a:solidFill>
                  <a:srgbClr val="585C5E"/>
                </a:solidFill>
                <a:effectLst/>
                <a:uFillTx/>
                <a:latin typeface="Crimson Text Roman"/>
                <a:ea typeface="Crimson Text Roman"/>
                <a:cs typeface="Crimson Text Roman"/>
                <a:sym typeface="Crimson Text Roman"/>
              </a:defRPr>
            </a:lvl1pPr>
            <a:lvl2pPr marL="0" marR="0" indent="0" algn="l" defTabSz="685800" rtl="0" fontAlgn="auto" latinLnBrk="0" hangingPunct="0">
              <a:lnSpc>
                <a:spcPts val="1350"/>
              </a:lnSpc>
              <a:spcBef>
                <a:spcPts val="0"/>
              </a:spcBef>
              <a:spcAft>
                <a:spcPts val="0"/>
              </a:spcAft>
              <a:buClrTx/>
              <a:buSzTx/>
              <a:buFontTx/>
              <a:buNone/>
              <a:tabLst/>
              <a:defRPr kumimoji="0" lang="en-US" sz="900" b="0" i="0" u="none" strike="noStrike" kern="1200" cap="none" spc="0" normalizeH="0" baseline="0" smtClean="0">
                <a:ln>
                  <a:noFill/>
                </a:ln>
                <a:solidFill>
                  <a:srgbClr val="585C5E"/>
                </a:solidFill>
                <a:effectLst/>
                <a:uFillTx/>
                <a:latin typeface="Crimson Text Roman"/>
                <a:ea typeface="Crimson Text Roman"/>
                <a:cs typeface="Crimson Text Roman"/>
                <a:sym typeface="Crimson Text Roman"/>
              </a:defRPr>
            </a:lvl2pPr>
            <a:lvl3pPr marL="0" marR="0" indent="0" algn="l" defTabSz="685800" rtl="0" fontAlgn="auto" latinLnBrk="0" hangingPunct="0">
              <a:lnSpc>
                <a:spcPts val="1350"/>
              </a:lnSpc>
              <a:spcBef>
                <a:spcPts val="0"/>
              </a:spcBef>
              <a:spcAft>
                <a:spcPts val="0"/>
              </a:spcAft>
              <a:buClrTx/>
              <a:buSzTx/>
              <a:buFontTx/>
              <a:buNone/>
              <a:tabLst/>
              <a:defRPr kumimoji="0" lang="en-US" sz="900" b="0" i="0" u="none" strike="noStrike" kern="1200" cap="none" spc="0" normalizeH="0" baseline="0" smtClean="0">
                <a:ln>
                  <a:noFill/>
                </a:ln>
                <a:solidFill>
                  <a:srgbClr val="585C5E"/>
                </a:solidFill>
                <a:effectLst/>
                <a:uFillTx/>
                <a:latin typeface="Crimson Text Roman"/>
                <a:ea typeface="Crimson Text Roman"/>
                <a:cs typeface="Crimson Text Roman"/>
                <a:sym typeface="Crimson Text Roman"/>
              </a:defRPr>
            </a:lvl3pPr>
            <a:lvl4pPr marL="0" marR="0" indent="0" algn="l" defTabSz="685800" rtl="0" fontAlgn="auto" latinLnBrk="0" hangingPunct="0">
              <a:lnSpc>
                <a:spcPts val="1350"/>
              </a:lnSpc>
              <a:spcBef>
                <a:spcPts val="0"/>
              </a:spcBef>
              <a:spcAft>
                <a:spcPts val="0"/>
              </a:spcAft>
              <a:buClrTx/>
              <a:buSzTx/>
              <a:buFontTx/>
              <a:buNone/>
              <a:tabLst/>
              <a:defRPr kumimoji="0" lang="en-US" sz="900" b="0" i="0" u="none" strike="noStrike" kern="1200" cap="none" spc="0" normalizeH="0" baseline="0" smtClean="0">
                <a:ln>
                  <a:noFill/>
                </a:ln>
                <a:solidFill>
                  <a:srgbClr val="585C5E"/>
                </a:solidFill>
                <a:effectLst/>
                <a:uFillTx/>
                <a:latin typeface="Crimson Text Roman"/>
                <a:ea typeface="Crimson Text Roman"/>
                <a:cs typeface="Crimson Text Roman"/>
                <a:sym typeface="Crimson Text Roman"/>
              </a:defRPr>
            </a:lvl4pPr>
          </a:lstStyle>
          <a:p>
            <a:pPr>
              <a:lnSpc>
                <a:spcPts val="1800"/>
              </a:lnSpc>
            </a:pPr>
            <a:r>
              <a:rPr lang="en-US" kern="1200" dirty="0" err="1"/>
              <a:t>Lorem</a:t>
            </a:r>
            <a:r>
              <a:rPr lang="en-US" kern="1200" dirty="0"/>
              <a:t> </a:t>
            </a:r>
            <a:r>
              <a:rPr lang="en-US" kern="1200" dirty="0" err="1"/>
              <a:t>ipsum</a:t>
            </a:r>
            <a:r>
              <a:rPr lang="en-US" kern="1200" dirty="0"/>
              <a:t> dolor sit </a:t>
            </a:r>
            <a:r>
              <a:rPr lang="en-US" kern="1200" dirty="0" err="1"/>
              <a:t>amet</a:t>
            </a:r>
            <a:r>
              <a:rPr lang="en-US" kern="1200" dirty="0"/>
              <a:t>, </a:t>
            </a:r>
            <a:r>
              <a:rPr lang="en-US" kern="1200" dirty="0" err="1"/>
              <a:t>consectetuer</a:t>
            </a:r>
            <a:r>
              <a:rPr lang="en-US" kern="1200" dirty="0"/>
              <a:t> </a:t>
            </a:r>
            <a:r>
              <a:rPr lang="en-US" kern="1200" dirty="0" err="1"/>
              <a:t>adipiscing</a:t>
            </a:r>
            <a:r>
              <a:rPr lang="en-US" kern="1200" dirty="0"/>
              <a:t> </a:t>
            </a:r>
            <a:r>
              <a:rPr lang="en-US" kern="1200" dirty="0" err="1"/>
              <a:t>elit</a:t>
            </a:r>
            <a:r>
              <a:rPr lang="en-US" kern="1200" dirty="0"/>
              <a:t>, </a:t>
            </a:r>
            <a:r>
              <a:rPr lang="en-US" kern="1200" dirty="0" err="1"/>
              <a:t>sed</a:t>
            </a:r>
            <a:r>
              <a:rPr lang="en-US" kern="1200" dirty="0"/>
              <a:t> </a:t>
            </a:r>
            <a:r>
              <a:rPr lang="en-US" kern="1200" dirty="0" err="1"/>
              <a:t>diam</a:t>
            </a:r>
            <a:r>
              <a:rPr lang="en-US" kern="1200" dirty="0"/>
              <a:t> </a:t>
            </a:r>
            <a:r>
              <a:rPr lang="en-US" kern="1200" dirty="0" err="1"/>
              <a:t>nonummy</a:t>
            </a:r>
            <a:r>
              <a:rPr lang="en-US" kern="1200" dirty="0"/>
              <a:t> </a:t>
            </a:r>
            <a:r>
              <a:rPr lang="en-US" kern="1200" dirty="0" err="1"/>
              <a:t>nibh</a:t>
            </a:r>
            <a:r>
              <a:rPr lang="en-US" kern="1200" dirty="0"/>
              <a:t> </a:t>
            </a:r>
            <a:r>
              <a:rPr lang="en-US" kern="1200" dirty="0" err="1"/>
              <a:t>euismod</a:t>
            </a:r>
            <a:r>
              <a:rPr lang="en-US" kern="1200" dirty="0"/>
              <a:t> </a:t>
            </a:r>
            <a:r>
              <a:rPr lang="en-US" kern="1200" dirty="0" err="1"/>
              <a:t>tincidunt</a:t>
            </a:r>
            <a:r>
              <a:rPr lang="en-US" kern="1200" dirty="0"/>
              <a:t> </a:t>
            </a:r>
            <a:r>
              <a:rPr lang="en-US" kern="1200" dirty="0" err="1"/>
              <a:t>ut</a:t>
            </a:r>
            <a:r>
              <a:rPr lang="en-US" kern="1200" dirty="0"/>
              <a:t> </a:t>
            </a:r>
            <a:r>
              <a:rPr lang="en-US" kern="1200" dirty="0" err="1"/>
              <a:t>laoreet</a:t>
            </a:r>
            <a:r>
              <a:rPr lang="en-US" kern="1200" dirty="0"/>
              <a:t> </a:t>
            </a:r>
            <a:r>
              <a:rPr lang="en-US" kern="1200" dirty="0" err="1"/>
              <a:t>dolore</a:t>
            </a:r>
            <a:r>
              <a:rPr lang="en-US" kern="1200" dirty="0"/>
              <a:t> magna </a:t>
            </a:r>
            <a:r>
              <a:rPr lang="en-US" kern="1200" dirty="0" err="1"/>
              <a:t>aliquam</a:t>
            </a:r>
            <a:r>
              <a:rPr lang="en-US" kern="1200" dirty="0"/>
              <a:t> </a:t>
            </a:r>
            <a:r>
              <a:rPr lang="en-US" kern="1200" dirty="0" err="1"/>
              <a:t>erat</a:t>
            </a:r>
            <a:r>
              <a:rPr lang="en-US" kern="1200" dirty="0"/>
              <a:t> </a:t>
            </a:r>
            <a:r>
              <a:rPr lang="en-US" kern="1200" dirty="0" err="1"/>
              <a:t>volutpat</a:t>
            </a:r>
            <a:r>
              <a:rPr lang="en-US" kern="1200" dirty="0"/>
              <a:t>. </a:t>
            </a:r>
            <a:r>
              <a:rPr lang="en-US" kern="1200" dirty="0" err="1"/>
              <a:t>Ut</a:t>
            </a:r>
            <a:r>
              <a:rPr lang="en-US" kern="1200" dirty="0"/>
              <a:t> </a:t>
            </a:r>
            <a:r>
              <a:rPr lang="en-US" kern="1200" dirty="0" err="1"/>
              <a:t>wisi</a:t>
            </a:r>
            <a:r>
              <a:rPr lang="en-US" kern="1200" dirty="0"/>
              <a:t> </a:t>
            </a:r>
            <a:r>
              <a:rPr lang="en-US" kern="1200" dirty="0" err="1"/>
              <a:t>enim</a:t>
            </a:r>
            <a:r>
              <a:rPr lang="en-US" kern="1200" dirty="0"/>
              <a:t> ad minim </a:t>
            </a:r>
            <a:r>
              <a:rPr lang="en-US" kern="1200" dirty="0" err="1"/>
              <a:t>veniam</a:t>
            </a:r>
            <a:r>
              <a:rPr lang="en-US" kern="1200" dirty="0"/>
              <a:t>, </a:t>
            </a:r>
            <a:r>
              <a:rPr lang="en-US" kern="1200" dirty="0" err="1"/>
              <a:t>quis</a:t>
            </a:r>
            <a:r>
              <a:rPr lang="en-US" kern="1200" dirty="0"/>
              <a:t> </a:t>
            </a:r>
            <a:r>
              <a:rPr lang="en-US" kern="1200" dirty="0" err="1"/>
              <a:t>nostrud</a:t>
            </a:r>
            <a:r>
              <a:rPr lang="en-US" kern="1200" dirty="0"/>
              <a:t> </a:t>
            </a:r>
            <a:r>
              <a:rPr lang="en-US" kern="1200" dirty="0" err="1"/>
              <a:t>exerci</a:t>
            </a:r>
            <a:r>
              <a:rPr lang="en-US" kern="1200" dirty="0"/>
              <a:t> </a:t>
            </a:r>
            <a:r>
              <a:rPr lang="en-US" kern="1200" dirty="0" err="1"/>
              <a:t>tation</a:t>
            </a:r>
            <a:r>
              <a:rPr lang="en-US" kern="1200" dirty="0"/>
              <a:t> </a:t>
            </a:r>
            <a:r>
              <a:rPr lang="en-US" kern="1200" dirty="0" err="1"/>
              <a:t>ullamcorper</a:t>
            </a:r>
            <a:r>
              <a:rPr lang="en-US" kern="1200" dirty="0"/>
              <a:t> </a:t>
            </a:r>
            <a:r>
              <a:rPr lang="en-US" kern="1200" dirty="0" err="1"/>
              <a:t>suscipit</a:t>
            </a:r>
            <a:r>
              <a:rPr lang="en-US" kern="1200" dirty="0"/>
              <a:t> </a:t>
            </a:r>
            <a:r>
              <a:rPr lang="en-US" kern="1200" dirty="0" err="1"/>
              <a:t>lobortis</a:t>
            </a:r>
            <a:r>
              <a:rPr lang="en-US" kern="1200" dirty="0"/>
              <a:t> </a:t>
            </a:r>
            <a:r>
              <a:rPr lang="en-US" kern="1200" dirty="0" err="1"/>
              <a:t>nisl</a:t>
            </a:r>
            <a:r>
              <a:rPr lang="en-US" kern="1200" dirty="0"/>
              <a:t> </a:t>
            </a:r>
            <a:r>
              <a:rPr lang="en-US" kern="1200" dirty="0" err="1"/>
              <a:t>ut</a:t>
            </a:r>
            <a:r>
              <a:rPr lang="en-US" kern="1200" dirty="0"/>
              <a:t> </a:t>
            </a:r>
            <a:r>
              <a:rPr lang="en-US" kern="1200" dirty="0" err="1"/>
              <a:t>aliquip</a:t>
            </a:r>
            <a:r>
              <a:rPr lang="en-US" kern="1200" dirty="0"/>
              <a:t> ex </a:t>
            </a:r>
            <a:r>
              <a:rPr lang="en-US" kern="1200" dirty="0" err="1"/>
              <a:t>ea</a:t>
            </a:r>
            <a:r>
              <a:rPr lang="en-US" kern="1200" dirty="0"/>
              <a:t> </a:t>
            </a:r>
            <a:r>
              <a:rPr lang="en-US" kern="1200" dirty="0" err="1"/>
              <a:t>commodo</a:t>
            </a:r>
            <a:r>
              <a:rPr lang="en-US" kern="1200" dirty="0"/>
              <a:t> </a:t>
            </a:r>
            <a:r>
              <a:rPr lang="en-US" kern="1200" dirty="0" err="1"/>
              <a:t>consequat</a:t>
            </a:r>
            <a:r>
              <a:rPr lang="en-US" kern="1200" dirty="0"/>
              <a:t>. </a:t>
            </a:r>
            <a:r>
              <a:rPr lang="en-US" kern="1200" dirty="0" err="1"/>
              <a:t>Duis</a:t>
            </a:r>
            <a:r>
              <a:rPr lang="en-US" kern="1200" dirty="0"/>
              <a:t> </a:t>
            </a:r>
            <a:r>
              <a:rPr lang="en-US" kern="1200" dirty="0" err="1"/>
              <a:t>autem</a:t>
            </a:r>
            <a:r>
              <a:rPr lang="en-US" kern="1200" dirty="0"/>
              <a:t> </a:t>
            </a:r>
            <a:r>
              <a:rPr lang="en-US" kern="1200" dirty="0" err="1"/>
              <a:t>vel</a:t>
            </a:r>
            <a:r>
              <a:rPr lang="en-US" kern="1200" dirty="0"/>
              <a:t> </a:t>
            </a:r>
            <a:r>
              <a:rPr lang="en-US" kern="1200" dirty="0" err="1"/>
              <a:t>eum</a:t>
            </a:r>
            <a:r>
              <a:rPr lang="en-US" kern="1200" dirty="0"/>
              <a:t> </a:t>
            </a:r>
            <a:r>
              <a:rPr lang="en-US" kern="1200" dirty="0" err="1"/>
              <a:t>iriure</a:t>
            </a:r>
            <a:r>
              <a:rPr lang="en-US" kern="1200" dirty="0"/>
              <a:t> dolor in </a:t>
            </a:r>
            <a:r>
              <a:rPr lang="en-US" kern="1200" dirty="0" err="1"/>
              <a:t>hendrerit</a:t>
            </a:r>
            <a:r>
              <a:rPr lang="en-US" kern="1200" dirty="0"/>
              <a:t> in </a:t>
            </a:r>
            <a:r>
              <a:rPr lang="en-US" kern="1200" dirty="0" err="1"/>
              <a:t>vulputate</a:t>
            </a:r>
            <a:r>
              <a:rPr lang="en-US" kern="1200" dirty="0"/>
              <a:t> </a:t>
            </a:r>
            <a:r>
              <a:rPr lang="en-US" kern="1200" dirty="0" err="1"/>
              <a:t>velit</a:t>
            </a:r>
            <a:r>
              <a:rPr lang="en-US" kern="1200" dirty="0"/>
              <a:t> </a:t>
            </a:r>
            <a:r>
              <a:rPr lang="en-US" kern="1200" dirty="0" err="1"/>
              <a:t>esse</a:t>
            </a:r>
            <a:r>
              <a:rPr lang="en-US" kern="1200" dirty="0"/>
              <a:t> </a:t>
            </a:r>
            <a:r>
              <a:rPr lang="en-US" kern="1200" dirty="0" err="1"/>
              <a:t>molestie</a:t>
            </a:r>
            <a:r>
              <a:rPr lang="en-US" kern="1200" dirty="0"/>
              <a:t> </a:t>
            </a:r>
            <a:r>
              <a:rPr lang="en-US" kern="1200" dirty="0" err="1"/>
              <a:t>consequat</a:t>
            </a:r>
            <a:r>
              <a:rPr lang="en-US" kern="1200" dirty="0"/>
              <a:t>, </a:t>
            </a:r>
            <a:r>
              <a:rPr lang="en-US" kern="1200" dirty="0" err="1"/>
              <a:t>vel</a:t>
            </a:r>
            <a:r>
              <a:rPr lang="en-US" kern="1200" dirty="0"/>
              <a:t> </a:t>
            </a:r>
            <a:r>
              <a:rPr lang="en-US" kern="1200" dirty="0" err="1"/>
              <a:t>illum</a:t>
            </a:r>
            <a:r>
              <a:rPr lang="en-US" kern="1200" dirty="0"/>
              <a:t> </a:t>
            </a:r>
            <a:r>
              <a:rPr lang="en-US" kern="1200" dirty="0" err="1"/>
              <a:t>dolore</a:t>
            </a:r>
            <a:r>
              <a:rPr lang="en-US" kern="1200" dirty="0"/>
              <a:t> </a:t>
            </a:r>
            <a:r>
              <a:rPr lang="en-US" kern="1200" dirty="0" err="1"/>
              <a:t>eu</a:t>
            </a:r>
            <a:r>
              <a:rPr lang="en-US" kern="1200" dirty="0"/>
              <a:t> </a:t>
            </a:r>
            <a:r>
              <a:rPr lang="en-US" kern="1200" dirty="0" err="1"/>
              <a:t>feugiat</a:t>
            </a:r>
            <a:r>
              <a:rPr lang="en-US" kern="1200" dirty="0"/>
              <a:t> </a:t>
            </a:r>
            <a:r>
              <a:rPr lang="en-US" kern="1200" dirty="0" err="1"/>
              <a:t>nulla</a:t>
            </a:r>
            <a:r>
              <a:rPr lang="en-US" kern="1200" dirty="0"/>
              <a:t> </a:t>
            </a:r>
            <a:r>
              <a:rPr lang="en-US" kern="1200" dirty="0" err="1"/>
              <a:t>facilisis</a:t>
            </a:r>
            <a:r>
              <a:rPr lang="en-US" kern="1200" dirty="0"/>
              <a:t> at </a:t>
            </a:r>
            <a:r>
              <a:rPr lang="en-US" kern="1200" dirty="0" err="1"/>
              <a:t>vero</a:t>
            </a:r>
            <a:r>
              <a:rPr lang="en-US" kern="1200" dirty="0"/>
              <a:t> </a:t>
            </a:r>
            <a:r>
              <a:rPr lang="en-US" kern="1200" dirty="0" err="1"/>
              <a:t>eros</a:t>
            </a:r>
            <a:r>
              <a:rPr lang="en-US" kern="1200" dirty="0"/>
              <a:t> et </a:t>
            </a:r>
            <a:r>
              <a:rPr lang="en-US" kern="1200" dirty="0" err="1"/>
              <a:t>accumsan</a:t>
            </a:r>
            <a:r>
              <a:rPr lang="en-US" kern="1200" dirty="0"/>
              <a:t> et </a:t>
            </a:r>
            <a:r>
              <a:rPr lang="en-US" kern="1200" dirty="0" err="1"/>
              <a:t>iusto</a:t>
            </a:r>
            <a:r>
              <a:rPr lang="en-US" kern="1200" dirty="0"/>
              <a:t> </a:t>
            </a:r>
            <a:r>
              <a:rPr lang="en-US" kern="1200" dirty="0" err="1"/>
              <a:t>odio</a:t>
            </a:r>
            <a:r>
              <a:rPr lang="en-US" kern="1200" dirty="0"/>
              <a:t> </a:t>
            </a:r>
            <a:r>
              <a:rPr lang="en-US" kern="1200" dirty="0" err="1"/>
              <a:t>dignissim</a:t>
            </a:r>
            <a:r>
              <a:rPr lang="en-US" kern="1200" dirty="0"/>
              <a:t> qui </a:t>
            </a:r>
            <a:r>
              <a:rPr lang="en-US" kern="1200" dirty="0" err="1"/>
              <a:t>blandit</a:t>
            </a:r>
            <a:r>
              <a:rPr lang="en-US" kern="1200" dirty="0"/>
              <a:t> </a:t>
            </a:r>
            <a:r>
              <a:rPr lang="en-US" kern="1200" dirty="0" err="1"/>
              <a:t>praesent</a:t>
            </a:r>
            <a:r>
              <a:rPr lang="en-US" kern="1200" dirty="0"/>
              <a:t> </a:t>
            </a:r>
            <a:r>
              <a:rPr lang="en-US" kern="1200" dirty="0" err="1"/>
              <a:t>luptatum</a:t>
            </a:r>
            <a:r>
              <a:rPr lang="en-US" kern="1200" dirty="0"/>
              <a:t> </a:t>
            </a:r>
            <a:r>
              <a:rPr lang="en-US" kern="1200" dirty="0" err="1"/>
              <a:t>zzril</a:t>
            </a:r>
            <a:r>
              <a:rPr lang="en-US" kern="1200" dirty="0"/>
              <a:t> </a:t>
            </a:r>
            <a:r>
              <a:rPr lang="en-US" kern="1200" dirty="0" err="1"/>
              <a:t>delenit</a:t>
            </a:r>
            <a:r>
              <a:rPr lang="en-US" kern="1200" dirty="0"/>
              <a:t> </a:t>
            </a:r>
            <a:r>
              <a:rPr lang="en-US" kern="1200" dirty="0" err="1"/>
              <a:t>augue</a:t>
            </a:r>
            <a:r>
              <a:rPr lang="en-US" kern="1200" dirty="0"/>
              <a:t> </a:t>
            </a:r>
            <a:r>
              <a:rPr lang="en-US" kern="1200" dirty="0" err="1"/>
              <a:t>duis</a:t>
            </a:r>
            <a:r>
              <a:rPr lang="en-US" kern="1200" dirty="0"/>
              <a:t>.</a:t>
            </a:r>
          </a:p>
        </p:txBody>
      </p:sp>
      <p:pic>
        <p:nvPicPr>
          <p:cNvPr id="55" name="pasted-image.pdf" descr="pasted-image.pdf"/>
          <p:cNvPicPr>
            <a:picLocks noChangeAspect="1"/>
          </p:cNvPicPr>
          <p:nvPr userDrawn="1"/>
        </p:nvPicPr>
        <p:blipFill>
          <a:blip r:embed="rId2"/>
          <a:stretch>
            <a:fillRect/>
          </a:stretch>
        </p:blipFill>
        <p:spPr>
          <a:xfrm>
            <a:off x="787116" y="1409471"/>
            <a:ext cx="98627" cy="98626"/>
          </a:xfrm>
          <a:prstGeom prst="rect">
            <a:avLst/>
          </a:prstGeom>
          <a:ln w="12700">
            <a:miter lim="400000"/>
          </a:ln>
        </p:spPr>
      </p:pic>
    </p:spTree>
    <p:extLst>
      <p:ext uri="{BB962C8B-B14F-4D97-AF65-F5344CB8AC3E}">
        <p14:creationId xmlns:p14="http://schemas.microsoft.com/office/powerpoint/2010/main" val="1206532741"/>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ears graphic (grey)">
    <p:spTree>
      <p:nvGrpSpPr>
        <p:cNvPr id="1" name=""/>
        <p:cNvGrpSpPr/>
        <p:nvPr/>
      </p:nvGrpSpPr>
      <p:grpSpPr>
        <a:xfrm>
          <a:off x="0" y="0"/>
          <a:ext cx="0" cy="0"/>
          <a:chOff x="0" y="0"/>
          <a:chExt cx="0" cy="0"/>
        </a:xfrm>
      </p:grpSpPr>
      <p:sp>
        <p:nvSpPr>
          <p:cNvPr id="16" name="Rectangle"/>
          <p:cNvSpPr/>
          <p:nvPr userDrawn="1"/>
        </p:nvSpPr>
        <p:spPr>
          <a:xfrm>
            <a:off x="-1" y="0"/>
            <a:ext cx="5095261" cy="6879154"/>
          </a:xfrm>
          <a:prstGeom prst="rect">
            <a:avLst/>
          </a:prstGeom>
          <a:solidFill>
            <a:schemeClr val="accent3">
              <a:lumMod val="20000"/>
              <a:lumOff val="80000"/>
            </a:schemeClr>
          </a:solidFill>
          <a:ln w="12700">
            <a:miter lim="400000"/>
          </a:ln>
        </p:spPr>
        <p:txBody>
          <a:bodyPr lIns="34289" rIns="34289" anchor="ctr"/>
          <a:lstStyle/>
          <a:p>
            <a:pPr>
              <a:defRPr>
                <a:solidFill>
                  <a:schemeClr val="accent2"/>
                </a:solidFill>
              </a:defRPr>
            </a:pPr>
            <a:endParaRPr/>
          </a:p>
        </p:txBody>
      </p:sp>
      <p:sp>
        <p:nvSpPr>
          <p:cNvPr id="7" name="Text Placeholder 6"/>
          <p:cNvSpPr>
            <a:spLocks noGrp="1"/>
          </p:cNvSpPr>
          <p:nvPr>
            <p:ph type="body" sz="quarter" idx="10" hasCustomPrompt="1"/>
          </p:nvPr>
        </p:nvSpPr>
        <p:spPr>
          <a:xfrm>
            <a:off x="895903" y="1512227"/>
            <a:ext cx="3714751" cy="642938"/>
          </a:xfrm>
          <a:prstGeom prst="rect">
            <a:avLst/>
          </a:prstGeom>
        </p:spPr>
        <p:txBody>
          <a:bodyPr>
            <a:noAutofit/>
          </a:bodyPr>
          <a:lstStyle>
            <a:lvl1pPr marL="0" marR="0" indent="0" algn="l" defTabSz="685800" rtl="0" fontAlgn="auto" latinLnBrk="0" hangingPunct="0">
              <a:lnSpc>
                <a:spcPts val="1575"/>
              </a:lnSpc>
              <a:spcBef>
                <a:spcPts val="0"/>
              </a:spcBef>
              <a:spcAft>
                <a:spcPts val="0"/>
              </a:spcAft>
              <a:buClrTx/>
              <a:buSzTx/>
              <a:buFontTx/>
              <a:buNone/>
              <a:tabLst/>
              <a:defRPr kumimoji="0" lang="en-US" sz="1050" b="0" i="0" u="none" strike="noStrike" cap="all" spc="150" normalizeH="0" baseline="0" dirty="0" smtClean="0">
                <a:ln>
                  <a:noFill/>
                </a:ln>
                <a:solidFill>
                  <a:schemeClr val="accent1"/>
                </a:solidFill>
                <a:effectLst/>
                <a:uFillTx/>
                <a:latin typeface="Acherus Grotesque Regular"/>
                <a:ea typeface="Acherus Grotesque Regular"/>
                <a:cs typeface="Acherus Grotesque Regular"/>
                <a:sym typeface="Acherus Grotesque"/>
              </a:defRPr>
            </a:lvl1pPr>
            <a:lvl2pPr marL="0" marR="0" indent="0" algn="l" defTabSz="685800" rtl="0" fontAlgn="auto" latinLnBrk="0" hangingPunct="0">
              <a:lnSpc>
                <a:spcPts val="1575"/>
              </a:lnSpc>
              <a:spcBef>
                <a:spcPts val="0"/>
              </a:spcBef>
              <a:spcAft>
                <a:spcPts val="0"/>
              </a:spcAft>
              <a:buClrTx/>
              <a:buSzTx/>
              <a:buFontTx/>
              <a:buNone/>
              <a:tabLst/>
              <a:defRPr kumimoji="0" lang="en-US" sz="1050" b="0" i="0" u="none" strike="noStrike" cap="none" spc="150" normalizeH="0" baseline="0" dirty="0" smtClean="0">
                <a:ln>
                  <a:noFill/>
                </a:ln>
                <a:solidFill>
                  <a:schemeClr val="accent1"/>
                </a:solidFill>
                <a:effectLst/>
                <a:uFillTx/>
                <a:latin typeface="Acherus Grotesque Regular"/>
                <a:ea typeface="Acherus Grotesque Regular"/>
                <a:cs typeface="Acherus Grotesque Regular"/>
                <a:sym typeface="Acherus Grotesque"/>
              </a:defRPr>
            </a:lvl2pPr>
            <a:lvl3pPr marL="0" marR="0" indent="0" algn="l" defTabSz="685800" rtl="0" fontAlgn="auto" latinLnBrk="0" hangingPunct="0">
              <a:lnSpc>
                <a:spcPts val="1575"/>
              </a:lnSpc>
              <a:spcBef>
                <a:spcPts val="0"/>
              </a:spcBef>
              <a:spcAft>
                <a:spcPts val="0"/>
              </a:spcAft>
              <a:buClrTx/>
              <a:buSzTx/>
              <a:buFontTx/>
              <a:buNone/>
              <a:tabLst/>
              <a:defRPr kumimoji="0" lang="en-US" sz="1050" b="0" i="0" u="none" strike="noStrike" cap="none" spc="150" normalizeH="0" baseline="0" dirty="0" smtClean="0">
                <a:ln>
                  <a:noFill/>
                </a:ln>
                <a:solidFill>
                  <a:schemeClr val="accent1"/>
                </a:solidFill>
                <a:effectLst/>
                <a:uFillTx/>
                <a:latin typeface="Acherus Grotesque Regular"/>
                <a:ea typeface="Acherus Grotesque Regular"/>
                <a:cs typeface="Acherus Grotesque Regular"/>
                <a:sym typeface="Acherus Grotesque"/>
              </a:defRPr>
            </a:lvl3pPr>
            <a:lvl4pPr marL="0" marR="0" indent="0" algn="l" defTabSz="685800" rtl="0" fontAlgn="auto" latinLnBrk="0" hangingPunct="0">
              <a:lnSpc>
                <a:spcPts val="1575"/>
              </a:lnSpc>
              <a:spcBef>
                <a:spcPts val="0"/>
              </a:spcBef>
              <a:spcAft>
                <a:spcPts val="0"/>
              </a:spcAft>
              <a:buClrTx/>
              <a:buSzTx/>
              <a:buFontTx/>
              <a:buNone/>
              <a:tabLst/>
              <a:defRPr kumimoji="0" lang="en-US" sz="1050" b="0" i="0" u="none" strike="noStrike" cap="none" spc="150" normalizeH="0" baseline="0" dirty="0" smtClean="0">
                <a:ln>
                  <a:noFill/>
                </a:ln>
                <a:solidFill>
                  <a:schemeClr val="accent1"/>
                </a:solidFill>
                <a:effectLst/>
                <a:uFillTx/>
                <a:latin typeface="Acherus Grotesque Regular"/>
                <a:ea typeface="Acherus Grotesque Regular"/>
                <a:cs typeface="Acherus Grotesque Regular"/>
                <a:sym typeface="Acherus Grotesque"/>
              </a:defRPr>
            </a:lvl4pPr>
            <a:lvl5pPr marL="0" marR="0" indent="0" algn="l" defTabSz="685800" rtl="0" fontAlgn="auto" latinLnBrk="0" hangingPunct="0">
              <a:lnSpc>
                <a:spcPts val="1575"/>
              </a:lnSpc>
              <a:spcBef>
                <a:spcPts val="0"/>
              </a:spcBef>
              <a:spcAft>
                <a:spcPts val="0"/>
              </a:spcAft>
              <a:buClrTx/>
              <a:buSzTx/>
              <a:buFontTx/>
              <a:buNone/>
              <a:tabLst/>
              <a:defRPr kumimoji="0" lang="en-US" sz="1050" b="0" i="0" u="none" strike="noStrike" cap="none" spc="150" normalizeH="0" baseline="0" dirty="0">
                <a:ln>
                  <a:noFill/>
                </a:ln>
                <a:solidFill>
                  <a:schemeClr val="accent1"/>
                </a:solidFill>
                <a:effectLst/>
                <a:uFillTx/>
                <a:latin typeface="Acherus Grotesque Regular"/>
                <a:ea typeface="Acherus Grotesque Regular"/>
                <a:cs typeface="Acherus Grotesque Regular"/>
                <a:sym typeface="Acherus Grotesque"/>
              </a:defRPr>
            </a:lvl5pPr>
          </a:lstStyle>
          <a:p>
            <a:pPr lvl="0"/>
            <a:r>
              <a:rPr lang="en-US" dirty="0"/>
              <a:t>Place </a:t>
            </a:r>
            <a:r>
              <a:rPr lang="en-US"/>
              <a:t>a short header sentence here</a:t>
            </a:r>
            <a:endParaRPr lang="en-US" dirty="0"/>
          </a:p>
        </p:txBody>
      </p:sp>
      <p:sp>
        <p:nvSpPr>
          <p:cNvPr id="9" name="Content Placeholder 8"/>
          <p:cNvSpPr>
            <a:spLocks noGrp="1"/>
          </p:cNvSpPr>
          <p:nvPr>
            <p:ph sz="quarter" idx="11" hasCustomPrompt="1"/>
          </p:nvPr>
        </p:nvSpPr>
        <p:spPr>
          <a:xfrm>
            <a:off x="895903" y="2155165"/>
            <a:ext cx="2800351" cy="3643312"/>
          </a:xfrm>
          <a:prstGeom prst="rect">
            <a:avLst/>
          </a:prstGeom>
        </p:spPr>
        <p:txBody>
          <a:bodyPr/>
          <a:lstStyle>
            <a:lvl1pPr marL="0" marR="0" indent="0" algn="l" defTabSz="685800" rtl="0" fontAlgn="auto" latinLnBrk="0" hangingPunct="0">
              <a:lnSpc>
                <a:spcPts val="1800"/>
              </a:lnSpc>
              <a:spcBef>
                <a:spcPts val="0"/>
              </a:spcBef>
              <a:spcAft>
                <a:spcPts val="0"/>
              </a:spcAft>
              <a:buClrTx/>
              <a:buSzTx/>
              <a:buFontTx/>
              <a:buNone/>
              <a:tabLst/>
              <a:defRPr kumimoji="0" lang="en-US" sz="900" b="0" i="0" u="none" strike="noStrike" kern="1200" cap="none" spc="0" normalizeH="0" baseline="0" smtClean="0">
                <a:ln>
                  <a:noFill/>
                </a:ln>
                <a:solidFill>
                  <a:srgbClr val="585C5E"/>
                </a:solidFill>
                <a:effectLst/>
                <a:uFillTx/>
                <a:latin typeface="Crimson Text Roman"/>
                <a:ea typeface="Crimson Text Roman"/>
                <a:cs typeface="Crimson Text Roman"/>
                <a:sym typeface="Crimson Text Roman"/>
              </a:defRPr>
            </a:lvl1pPr>
            <a:lvl2pPr marL="0" marR="0" indent="0" algn="l" defTabSz="685800" rtl="0" fontAlgn="auto" latinLnBrk="0" hangingPunct="0">
              <a:lnSpc>
                <a:spcPts val="1350"/>
              </a:lnSpc>
              <a:spcBef>
                <a:spcPts val="0"/>
              </a:spcBef>
              <a:spcAft>
                <a:spcPts val="0"/>
              </a:spcAft>
              <a:buClrTx/>
              <a:buSzTx/>
              <a:buFontTx/>
              <a:buNone/>
              <a:tabLst/>
              <a:defRPr kumimoji="0" lang="en-US" sz="900" b="0" i="0" u="none" strike="noStrike" kern="1200" cap="none" spc="0" normalizeH="0" baseline="0" smtClean="0">
                <a:ln>
                  <a:noFill/>
                </a:ln>
                <a:solidFill>
                  <a:srgbClr val="585C5E"/>
                </a:solidFill>
                <a:effectLst/>
                <a:uFillTx/>
                <a:latin typeface="Crimson Text Roman"/>
                <a:ea typeface="Crimson Text Roman"/>
                <a:cs typeface="Crimson Text Roman"/>
                <a:sym typeface="Crimson Text Roman"/>
              </a:defRPr>
            </a:lvl2pPr>
            <a:lvl3pPr marL="0" marR="0" indent="0" algn="l" defTabSz="685800" rtl="0" fontAlgn="auto" latinLnBrk="0" hangingPunct="0">
              <a:lnSpc>
                <a:spcPts val="1350"/>
              </a:lnSpc>
              <a:spcBef>
                <a:spcPts val="0"/>
              </a:spcBef>
              <a:spcAft>
                <a:spcPts val="0"/>
              </a:spcAft>
              <a:buClrTx/>
              <a:buSzTx/>
              <a:buFontTx/>
              <a:buNone/>
              <a:tabLst/>
              <a:defRPr kumimoji="0" lang="en-US" sz="900" b="0" i="0" u="none" strike="noStrike" kern="1200" cap="none" spc="0" normalizeH="0" baseline="0" smtClean="0">
                <a:ln>
                  <a:noFill/>
                </a:ln>
                <a:solidFill>
                  <a:srgbClr val="585C5E"/>
                </a:solidFill>
                <a:effectLst/>
                <a:uFillTx/>
                <a:latin typeface="Crimson Text Roman"/>
                <a:ea typeface="Crimson Text Roman"/>
                <a:cs typeface="Crimson Text Roman"/>
                <a:sym typeface="Crimson Text Roman"/>
              </a:defRPr>
            </a:lvl3pPr>
            <a:lvl4pPr marL="0" marR="0" indent="0" algn="l" defTabSz="685800" rtl="0" fontAlgn="auto" latinLnBrk="0" hangingPunct="0">
              <a:lnSpc>
                <a:spcPts val="1350"/>
              </a:lnSpc>
              <a:spcBef>
                <a:spcPts val="0"/>
              </a:spcBef>
              <a:spcAft>
                <a:spcPts val="0"/>
              </a:spcAft>
              <a:buClrTx/>
              <a:buSzTx/>
              <a:buFontTx/>
              <a:buNone/>
              <a:tabLst/>
              <a:defRPr kumimoji="0" lang="en-US" sz="900" b="0" i="0" u="none" strike="noStrike" kern="1200" cap="none" spc="0" normalizeH="0" baseline="0" smtClean="0">
                <a:ln>
                  <a:noFill/>
                </a:ln>
                <a:solidFill>
                  <a:srgbClr val="585C5E"/>
                </a:solidFill>
                <a:effectLst/>
                <a:uFillTx/>
                <a:latin typeface="Crimson Text Roman"/>
                <a:ea typeface="Crimson Text Roman"/>
                <a:cs typeface="Crimson Text Roman"/>
                <a:sym typeface="Crimson Text Roman"/>
              </a:defRPr>
            </a:lvl4pPr>
          </a:lstStyle>
          <a:p>
            <a:pPr>
              <a:lnSpc>
                <a:spcPts val="1800"/>
              </a:lnSpc>
            </a:pPr>
            <a:r>
              <a:rPr lang="en-US" kern="1200" dirty="0" err="1"/>
              <a:t>Lorem</a:t>
            </a:r>
            <a:r>
              <a:rPr lang="en-US" kern="1200" dirty="0"/>
              <a:t> </a:t>
            </a:r>
            <a:r>
              <a:rPr lang="en-US" kern="1200" dirty="0" err="1"/>
              <a:t>ipsum</a:t>
            </a:r>
            <a:r>
              <a:rPr lang="en-US" kern="1200" dirty="0"/>
              <a:t> dolor sit </a:t>
            </a:r>
            <a:r>
              <a:rPr lang="en-US" kern="1200" dirty="0" err="1"/>
              <a:t>amet</a:t>
            </a:r>
            <a:r>
              <a:rPr lang="en-US" kern="1200" dirty="0"/>
              <a:t>, </a:t>
            </a:r>
            <a:r>
              <a:rPr lang="en-US" kern="1200" dirty="0" err="1"/>
              <a:t>consectetuer</a:t>
            </a:r>
            <a:r>
              <a:rPr lang="en-US" kern="1200" dirty="0"/>
              <a:t> </a:t>
            </a:r>
            <a:r>
              <a:rPr lang="en-US" kern="1200" dirty="0" err="1"/>
              <a:t>adipiscing</a:t>
            </a:r>
            <a:r>
              <a:rPr lang="en-US" kern="1200" dirty="0"/>
              <a:t> </a:t>
            </a:r>
            <a:r>
              <a:rPr lang="en-US" kern="1200" dirty="0" err="1"/>
              <a:t>elit</a:t>
            </a:r>
            <a:r>
              <a:rPr lang="en-US" kern="1200" dirty="0"/>
              <a:t>, </a:t>
            </a:r>
            <a:r>
              <a:rPr lang="en-US" kern="1200" dirty="0" err="1"/>
              <a:t>sed</a:t>
            </a:r>
            <a:r>
              <a:rPr lang="en-US" kern="1200" dirty="0"/>
              <a:t> </a:t>
            </a:r>
            <a:r>
              <a:rPr lang="en-US" kern="1200" dirty="0" err="1"/>
              <a:t>diam</a:t>
            </a:r>
            <a:r>
              <a:rPr lang="en-US" kern="1200" dirty="0"/>
              <a:t> </a:t>
            </a:r>
            <a:r>
              <a:rPr lang="en-US" kern="1200" dirty="0" err="1"/>
              <a:t>nonummy</a:t>
            </a:r>
            <a:r>
              <a:rPr lang="en-US" kern="1200" dirty="0"/>
              <a:t> </a:t>
            </a:r>
            <a:r>
              <a:rPr lang="en-US" kern="1200" dirty="0" err="1"/>
              <a:t>nibh</a:t>
            </a:r>
            <a:r>
              <a:rPr lang="en-US" kern="1200" dirty="0"/>
              <a:t> </a:t>
            </a:r>
            <a:r>
              <a:rPr lang="en-US" kern="1200" dirty="0" err="1"/>
              <a:t>euismod</a:t>
            </a:r>
            <a:r>
              <a:rPr lang="en-US" kern="1200" dirty="0"/>
              <a:t> </a:t>
            </a:r>
            <a:r>
              <a:rPr lang="en-US" kern="1200" dirty="0" err="1"/>
              <a:t>tincidunt</a:t>
            </a:r>
            <a:r>
              <a:rPr lang="en-US" kern="1200" dirty="0"/>
              <a:t> </a:t>
            </a:r>
            <a:r>
              <a:rPr lang="en-US" kern="1200" dirty="0" err="1"/>
              <a:t>ut</a:t>
            </a:r>
            <a:r>
              <a:rPr lang="en-US" kern="1200" dirty="0"/>
              <a:t> </a:t>
            </a:r>
            <a:r>
              <a:rPr lang="en-US" kern="1200" dirty="0" err="1"/>
              <a:t>laoreet</a:t>
            </a:r>
            <a:r>
              <a:rPr lang="en-US" kern="1200" dirty="0"/>
              <a:t> </a:t>
            </a:r>
            <a:r>
              <a:rPr lang="en-US" kern="1200" dirty="0" err="1"/>
              <a:t>dolore</a:t>
            </a:r>
            <a:r>
              <a:rPr lang="en-US" kern="1200" dirty="0"/>
              <a:t> magna </a:t>
            </a:r>
            <a:r>
              <a:rPr lang="en-US" kern="1200" dirty="0" err="1"/>
              <a:t>aliquam</a:t>
            </a:r>
            <a:r>
              <a:rPr lang="en-US" kern="1200" dirty="0"/>
              <a:t> </a:t>
            </a:r>
            <a:r>
              <a:rPr lang="en-US" kern="1200" dirty="0" err="1"/>
              <a:t>erat</a:t>
            </a:r>
            <a:r>
              <a:rPr lang="en-US" kern="1200" dirty="0"/>
              <a:t> </a:t>
            </a:r>
            <a:r>
              <a:rPr lang="en-US" kern="1200" dirty="0" err="1"/>
              <a:t>volutpat</a:t>
            </a:r>
            <a:r>
              <a:rPr lang="en-US" kern="1200" dirty="0"/>
              <a:t>. </a:t>
            </a:r>
            <a:r>
              <a:rPr lang="en-US" kern="1200" dirty="0" err="1"/>
              <a:t>Ut</a:t>
            </a:r>
            <a:r>
              <a:rPr lang="en-US" kern="1200" dirty="0"/>
              <a:t> </a:t>
            </a:r>
            <a:r>
              <a:rPr lang="en-US" kern="1200" dirty="0" err="1"/>
              <a:t>wisi</a:t>
            </a:r>
            <a:r>
              <a:rPr lang="en-US" kern="1200" dirty="0"/>
              <a:t> </a:t>
            </a:r>
            <a:r>
              <a:rPr lang="en-US" kern="1200" dirty="0" err="1"/>
              <a:t>enim</a:t>
            </a:r>
            <a:r>
              <a:rPr lang="en-US" kern="1200" dirty="0"/>
              <a:t> ad minim </a:t>
            </a:r>
            <a:r>
              <a:rPr lang="en-US" kern="1200" dirty="0" err="1"/>
              <a:t>veniam</a:t>
            </a:r>
            <a:r>
              <a:rPr lang="en-US" kern="1200" dirty="0"/>
              <a:t>, </a:t>
            </a:r>
            <a:r>
              <a:rPr lang="en-US" kern="1200" dirty="0" err="1"/>
              <a:t>quis</a:t>
            </a:r>
            <a:r>
              <a:rPr lang="en-US" kern="1200" dirty="0"/>
              <a:t> </a:t>
            </a:r>
            <a:r>
              <a:rPr lang="en-US" kern="1200" dirty="0" err="1"/>
              <a:t>nostrud</a:t>
            </a:r>
            <a:r>
              <a:rPr lang="en-US" kern="1200" dirty="0"/>
              <a:t> </a:t>
            </a:r>
            <a:r>
              <a:rPr lang="en-US" kern="1200" dirty="0" err="1"/>
              <a:t>exerci</a:t>
            </a:r>
            <a:r>
              <a:rPr lang="en-US" kern="1200" dirty="0"/>
              <a:t> </a:t>
            </a:r>
            <a:r>
              <a:rPr lang="en-US" kern="1200" dirty="0" err="1"/>
              <a:t>tation</a:t>
            </a:r>
            <a:r>
              <a:rPr lang="en-US" kern="1200" dirty="0"/>
              <a:t> </a:t>
            </a:r>
            <a:r>
              <a:rPr lang="en-US" kern="1200" dirty="0" err="1"/>
              <a:t>ullamcorper</a:t>
            </a:r>
            <a:r>
              <a:rPr lang="en-US" kern="1200" dirty="0"/>
              <a:t> </a:t>
            </a:r>
            <a:r>
              <a:rPr lang="en-US" kern="1200" dirty="0" err="1"/>
              <a:t>suscipit</a:t>
            </a:r>
            <a:r>
              <a:rPr lang="en-US" kern="1200" dirty="0"/>
              <a:t> </a:t>
            </a:r>
            <a:r>
              <a:rPr lang="en-US" kern="1200" dirty="0" err="1"/>
              <a:t>lobortis</a:t>
            </a:r>
            <a:r>
              <a:rPr lang="en-US" kern="1200" dirty="0"/>
              <a:t> </a:t>
            </a:r>
            <a:r>
              <a:rPr lang="en-US" kern="1200" dirty="0" err="1"/>
              <a:t>nisl</a:t>
            </a:r>
            <a:r>
              <a:rPr lang="en-US" kern="1200" dirty="0"/>
              <a:t> </a:t>
            </a:r>
            <a:r>
              <a:rPr lang="en-US" kern="1200" dirty="0" err="1"/>
              <a:t>ut</a:t>
            </a:r>
            <a:r>
              <a:rPr lang="en-US" kern="1200" dirty="0"/>
              <a:t> </a:t>
            </a:r>
            <a:r>
              <a:rPr lang="en-US" kern="1200" dirty="0" err="1"/>
              <a:t>aliquip</a:t>
            </a:r>
            <a:r>
              <a:rPr lang="en-US" kern="1200" dirty="0"/>
              <a:t> ex </a:t>
            </a:r>
            <a:r>
              <a:rPr lang="en-US" kern="1200" dirty="0" err="1"/>
              <a:t>ea</a:t>
            </a:r>
            <a:r>
              <a:rPr lang="en-US" kern="1200" dirty="0"/>
              <a:t> </a:t>
            </a:r>
            <a:r>
              <a:rPr lang="en-US" kern="1200" dirty="0" err="1"/>
              <a:t>commodo</a:t>
            </a:r>
            <a:r>
              <a:rPr lang="en-US" kern="1200" dirty="0"/>
              <a:t> </a:t>
            </a:r>
            <a:r>
              <a:rPr lang="en-US" kern="1200" dirty="0" err="1"/>
              <a:t>consequat</a:t>
            </a:r>
            <a:r>
              <a:rPr lang="en-US" kern="1200" dirty="0"/>
              <a:t>. </a:t>
            </a:r>
            <a:r>
              <a:rPr lang="en-US" kern="1200" dirty="0" err="1"/>
              <a:t>Duis</a:t>
            </a:r>
            <a:r>
              <a:rPr lang="en-US" kern="1200" dirty="0"/>
              <a:t> </a:t>
            </a:r>
            <a:r>
              <a:rPr lang="en-US" kern="1200" dirty="0" err="1"/>
              <a:t>autem</a:t>
            </a:r>
            <a:r>
              <a:rPr lang="en-US" kern="1200" dirty="0"/>
              <a:t> </a:t>
            </a:r>
            <a:r>
              <a:rPr lang="en-US" kern="1200" dirty="0" err="1"/>
              <a:t>vel</a:t>
            </a:r>
            <a:r>
              <a:rPr lang="en-US" kern="1200" dirty="0"/>
              <a:t> </a:t>
            </a:r>
            <a:r>
              <a:rPr lang="en-US" kern="1200" dirty="0" err="1"/>
              <a:t>eum</a:t>
            </a:r>
            <a:r>
              <a:rPr lang="en-US" kern="1200" dirty="0"/>
              <a:t> </a:t>
            </a:r>
            <a:r>
              <a:rPr lang="en-US" kern="1200" dirty="0" err="1"/>
              <a:t>iriure</a:t>
            </a:r>
            <a:r>
              <a:rPr lang="en-US" kern="1200" dirty="0"/>
              <a:t> dolor in </a:t>
            </a:r>
            <a:r>
              <a:rPr lang="en-US" kern="1200" dirty="0" err="1"/>
              <a:t>hendrerit</a:t>
            </a:r>
            <a:r>
              <a:rPr lang="en-US" kern="1200" dirty="0"/>
              <a:t> in </a:t>
            </a:r>
            <a:r>
              <a:rPr lang="en-US" kern="1200" dirty="0" err="1"/>
              <a:t>vulputate</a:t>
            </a:r>
            <a:r>
              <a:rPr lang="en-US" kern="1200" dirty="0"/>
              <a:t> </a:t>
            </a:r>
            <a:r>
              <a:rPr lang="en-US" kern="1200" dirty="0" err="1"/>
              <a:t>velit</a:t>
            </a:r>
            <a:r>
              <a:rPr lang="en-US" kern="1200" dirty="0"/>
              <a:t> </a:t>
            </a:r>
            <a:r>
              <a:rPr lang="en-US" kern="1200" dirty="0" err="1"/>
              <a:t>esse</a:t>
            </a:r>
            <a:r>
              <a:rPr lang="en-US" kern="1200" dirty="0"/>
              <a:t> </a:t>
            </a:r>
            <a:r>
              <a:rPr lang="en-US" kern="1200" dirty="0" err="1"/>
              <a:t>molestie</a:t>
            </a:r>
            <a:r>
              <a:rPr lang="en-US" kern="1200" dirty="0"/>
              <a:t> </a:t>
            </a:r>
            <a:r>
              <a:rPr lang="en-US" kern="1200" dirty="0" err="1"/>
              <a:t>consequat</a:t>
            </a:r>
            <a:r>
              <a:rPr lang="en-US" kern="1200" dirty="0"/>
              <a:t>, </a:t>
            </a:r>
            <a:r>
              <a:rPr lang="en-US" kern="1200" dirty="0" err="1"/>
              <a:t>vel</a:t>
            </a:r>
            <a:r>
              <a:rPr lang="en-US" kern="1200" dirty="0"/>
              <a:t> </a:t>
            </a:r>
            <a:r>
              <a:rPr lang="en-US" kern="1200" dirty="0" err="1"/>
              <a:t>illum</a:t>
            </a:r>
            <a:r>
              <a:rPr lang="en-US" kern="1200" dirty="0"/>
              <a:t> </a:t>
            </a:r>
            <a:r>
              <a:rPr lang="en-US" kern="1200" dirty="0" err="1"/>
              <a:t>dolore</a:t>
            </a:r>
            <a:r>
              <a:rPr lang="en-US" kern="1200" dirty="0"/>
              <a:t> </a:t>
            </a:r>
            <a:r>
              <a:rPr lang="en-US" kern="1200" dirty="0" err="1"/>
              <a:t>eu</a:t>
            </a:r>
            <a:r>
              <a:rPr lang="en-US" kern="1200" dirty="0"/>
              <a:t> </a:t>
            </a:r>
            <a:r>
              <a:rPr lang="en-US" kern="1200" dirty="0" err="1"/>
              <a:t>feugiat</a:t>
            </a:r>
            <a:r>
              <a:rPr lang="en-US" kern="1200" dirty="0"/>
              <a:t> </a:t>
            </a:r>
            <a:r>
              <a:rPr lang="en-US" kern="1200" dirty="0" err="1"/>
              <a:t>nulla</a:t>
            </a:r>
            <a:r>
              <a:rPr lang="en-US" kern="1200" dirty="0"/>
              <a:t> </a:t>
            </a:r>
            <a:r>
              <a:rPr lang="en-US" kern="1200" dirty="0" err="1"/>
              <a:t>facilisis</a:t>
            </a:r>
            <a:r>
              <a:rPr lang="en-US" kern="1200" dirty="0"/>
              <a:t> at </a:t>
            </a:r>
            <a:r>
              <a:rPr lang="en-US" kern="1200" dirty="0" err="1"/>
              <a:t>vero</a:t>
            </a:r>
            <a:r>
              <a:rPr lang="en-US" kern="1200" dirty="0"/>
              <a:t> </a:t>
            </a:r>
            <a:r>
              <a:rPr lang="en-US" kern="1200" dirty="0" err="1"/>
              <a:t>eros</a:t>
            </a:r>
            <a:r>
              <a:rPr lang="en-US" kern="1200" dirty="0"/>
              <a:t> et </a:t>
            </a:r>
            <a:r>
              <a:rPr lang="en-US" kern="1200" dirty="0" err="1"/>
              <a:t>accumsan</a:t>
            </a:r>
            <a:r>
              <a:rPr lang="en-US" kern="1200" dirty="0"/>
              <a:t> et </a:t>
            </a:r>
            <a:r>
              <a:rPr lang="en-US" kern="1200" dirty="0" err="1"/>
              <a:t>iusto</a:t>
            </a:r>
            <a:r>
              <a:rPr lang="en-US" kern="1200" dirty="0"/>
              <a:t> </a:t>
            </a:r>
            <a:r>
              <a:rPr lang="en-US" kern="1200" dirty="0" err="1"/>
              <a:t>odio</a:t>
            </a:r>
            <a:r>
              <a:rPr lang="en-US" kern="1200" dirty="0"/>
              <a:t> </a:t>
            </a:r>
            <a:r>
              <a:rPr lang="en-US" kern="1200" dirty="0" err="1"/>
              <a:t>dignissim</a:t>
            </a:r>
            <a:r>
              <a:rPr lang="en-US" kern="1200" dirty="0"/>
              <a:t> qui </a:t>
            </a:r>
            <a:r>
              <a:rPr lang="en-US" kern="1200" dirty="0" err="1"/>
              <a:t>blandit</a:t>
            </a:r>
            <a:r>
              <a:rPr lang="en-US" kern="1200" dirty="0"/>
              <a:t> </a:t>
            </a:r>
            <a:r>
              <a:rPr lang="en-US" kern="1200" dirty="0" err="1"/>
              <a:t>praesent</a:t>
            </a:r>
            <a:r>
              <a:rPr lang="en-US" kern="1200" dirty="0"/>
              <a:t> </a:t>
            </a:r>
            <a:r>
              <a:rPr lang="en-US" kern="1200" dirty="0" err="1"/>
              <a:t>luptatum</a:t>
            </a:r>
            <a:r>
              <a:rPr lang="en-US" kern="1200" dirty="0"/>
              <a:t> </a:t>
            </a:r>
            <a:r>
              <a:rPr lang="en-US" kern="1200" dirty="0" err="1"/>
              <a:t>zzril</a:t>
            </a:r>
            <a:r>
              <a:rPr lang="en-US" kern="1200" dirty="0"/>
              <a:t> </a:t>
            </a:r>
            <a:r>
              <a:rPr lang="en-US" kern="1200" dirty="0" err="1"/>
              <a:t>delenit</a:t>
            </a:r>
            <a:r>
              <a:rPr lang="en-US" kern="1200" dirty="0"/>
              <a:t> </a:t>
            </a:r>
            <a:r>
              <a:rPr lang="en-US" kern="1200" dirty="0" err="1"/>
              <a:t>augue</a:t>
            </a:r>
            <a:r>
              <a:rPr lang="en-US" kern="1200" dirty="0"/>
              <a:t> </a:t>
            </a:r>
            <a:r>
              <a:rPr lang="en-US" kern="1200" dirty="0" err="1"/>
              <a:t>duis</a:t>
            </a:r>
            <a:r>
              <a:rPr lang="en-US" kern="1200" dirty="0"/>
              <a:t>.</a:t>
            </a:r>
          </a:p>
        </p:txBody>
      </p:sp>
      <p:grpSp>
        <p:nvGrpSpPr>
          <p:cNvPr id="17" name="Group 16">
            <a:extLst>
              <a:ext uri="{FF2B5EF4-FFF2-40B4-BE49-F238E27FC236}">
                <a16:creationId xmlns:a16="http://schemas.microsoft.com/office/drawing/2014/main" id="{C60AD47F-5E79-1A42-872C-CD3E2DD13719}"/>
              </a:ext>
            </a:extLst>
          </p:cNvPr>
          <p:cNvGrpSpPr/>
          <p:nvPr userDrawn="1"/>
        </p:nvGrpSpPr>
        <p:grpSpPr>
          <a:xfrm>
            <a:off x="7354486" y="2243270"/>
            <a:ext cx="2360556" cy="2147978"/>
            <a:chOff x="2057400" y="1371600"/>
            <a:chExt cx="4648200" cy="4229608"/>
          </a:xfrm>
        </p:grpSpPr>
        <p:sp>
          <p:nvSpPr>
            <p:cNvPr id="18" name="Freeform 3">
              <a:extLst>
                <a:ext uri="{FF2B5EF4-FFF2-40B4-BE49-F238E27FC236}">
                  <a16:creationId xmlns:a16="http://schemas.microsoft.com/office/drawing/2014/main" id="{617AAE3C-4E7B-BA45-88C9-330666BABBD2}"/>
                </a:ext>
              </a:extLst>
            </p:cNvPr>
            <p:cNvSpPr>
              <a:spLocks noEditPoints="1"/>
            </p:cNvSpPr>
            <p:nvPr/>
          </p:nvSpPr>
          <p:spPr bwMode="auto">
            <a:xfrm>
              <a:off x="2057400" y="3689041"/>
              <a:ext cx="1678147" cy="1674008"/>
            </a:xfrm>
            <a:custGeom>
              <a:avLst/>
              <a:gdLst/>
              <a:ahLst/>
              <a:cxnLst>
                <a:cxn ang="0">
                  <a:pos x="432" y="152"/>
                </a:cxn>
                <a:cxn ang="0">
                  <a:pos x="455" y="196"/>
                </a:cxn>
                <a:cxn ang="0">
                  <a:pos x="502" y="192"/>
                </a:cxn>
                <a:cxn ang="0">
                  <a:pos x="526" y="212"/>
                </a:cxn>
                <a:cxn ang="0">
                  <a:pos x="531" y="274"/>
                </a:cxn>
                <a:cxn ang="0">
                  <a:pos x="511" y="298"/>
                </a:cxn>
                <a:cxn ang="0">
                  <a:pos x="465" y="302"/>
                </a:cxn>
                <a:cxn ang="0">
                  <a:pos x="450" y="350"/>
                </a:cxn>
                <a:cxn ang="0">
                  <a:pos x="486" y="380"/>
                </a:cxn>
                <a:cxn ang="0">
                  <a:pos x="488" y="411"/>
                </a:cxn>
                <a:cxn ang="0">
                  <a:pos x="448" y="459"/>
                </a:cxn>
                <a:cxn ang="0">
                  <a:pos x="417" y="462"/>
                </a:cxn>
                <a:cxn ang="0">
                  <a:pos x="382" y="432"/>
                </a:cxn>
                <a:cxn ang="0">
                  <a:pos x="337" y="456"/>
                </a:cxn>
                <a:cxn ang="0">
                  <a:pos x="341" y="502"/>
                </a:cxn>
                <a:cxn ang="0">
                  <a:pos x="321" y="526"/>
                </a:cxn>
                <a:cxn ang="0">
                  <a:pos x="258" y="531"/>
                </a:cxn>
                <a:cxn ang="0">
                  <a:pos x="234" y="511"/>
                </a:cxn>
                <a:cxn ang="0">
                  <a:pos x="230" y="465"/>
                </a:cxn>
                <a:cxn ang="0">
                  <a:pos x="182" y="450"/>
                </a:cxn>
                <a:cxn ang="0">
                  <a:pos x="152" y="485"/>
                </a:cxn>
                <a:cxn ang="0">
                  <a:pos x="121" y="488"/>
                </a:cxn>
                <a:cxn ang="0">
                  <a:pos x="73" y="448"/>
                </a:cxn>
                <a:cxn ang="0">
                  <a:pos x="71" y="417"/>
                </a:cxn>
                <a:cxn ang="0">
                  <a:pos x="100" y="381"/>
                </a:cxn>
                <a:cxn ang="0">
                  <a:pos x="77" y="336"/>
                </a:cxn>
                <a:cxn ang="0">
                  <a:pos x="31" y="340"/>
                </a:cxn>
                <a:cxn ang="0">
                  <a:pos x="7" y="320"/>
                </a:cxn>
                <a:cxn ang="0">
                  <a:pos x="1" y="258"/>
                </a:cxn>
                <a:cxn ang="0">
                  <a:pos x="21" y="234"/>
                </a:cxn>
                <a:cxn ang="0">
                  <a:pos x="68" y="230"/>
                </a:cxn>
                <a:cxn ang="0">
                  <a:pos x="83" y="182"/>
                </a:cxn>
                <a:cxn ang="0">
                  <a:pos x="47" y="152"/>
                </a:cxn>
                <a:cxn ang="0">
                  <a:pos x="45" y="121"/>
                </a:cxn>
                <a:cxn ang="0">
                  <a:pos x="85" y="73"/>
                </a:cxn>
                <a:cxn ang="0">
                  <a:pos x="116" y="70"/>
                </a:cxn>
                <a:cxn ang="0">
                  <a:pos x="152" y="100"/>
                </a:cxn>
                <a:cxn ang="0">
                  <a:pos x="196" y="77"/>
                </a:cxn>
                <a:cxn ang="0">
                  <a:pos x="192" y="31"/>
                </a:cxn>
                <a:cxn ang="0">
                  <a:pos x="212" y="7"/>
                </a:cxn>
                <a:cxn ang="0">
                  <a:pos x="275" y="1"/>
                </a:cxn>
                <a:cxn ang="0">
                  <a:pos x="298" y="21"/>
                </a:cxn>
                <a:cxn ang="0">
                  <a:pos x="303" y="68"/>
                </a:cxn>
                <a:cxn ang="0">
                  <a:pos x="350" y="83"/>
                </a:cxn>
                <a:cxn ang="0">
                  <a:pos x="380" y="47"/>
                </a:cxn>
                <a:cxn ang="0">
                  <a:pos x="411" y="44"/>
                </a:cxn>
                <a:cxn ang="0">
                  <a:pos x="460" y="84"/>
                </a:cxn>
                <a:cxn ang="0">
                  <a:pos x="462" y="115"/>
                </a:cxn>
                <a:cxn ang="0">
                  <a:pos x="432" y="152"/>
                </a:cxn>
                <a:cxn ang="0">
                  <a:pos x="331" y="189"/>
                </a:cxn>
                <a:cxn ang="0">
                  <a:pos x="189" y="201"/>
                </a:cxn>
                <a:cxn ang="0">
                  <a:pos x="202" y="344"/>
                </a:cxn>
                <a:cxn ang="0">
                  <a:pos x="344" y="331"/>
                </a:cxn>
                <a:cxn ang="0">
                  <a:pos x="331" y="189"/>
                </a:cxn>
              </a:cxnLst>
              <a:rect l="0" t="0" r="r" b="b"/>
              <a:pathLst>
                <a:path w="533" h="532">
                  <a:moveTo>
                    <a:pt x="432" y="152"/>
                  </a:moveTo>
                  <a:cubicBezTo>
                    <a:pt x="442" y="165"/>
                    <a:pt x="450" y="180"/>
                    <a:pt x="455" y="196"/>
                  </a:cubicBezTo>
                  <a:cubicBezTo>
                    <a:pt x="502" y="192"/>
                    <a:pt x="502" y="192"/>
                    <a:pt x="502" y="192"/>
                  </a:cubicBezTo>
                  <a:cubicBezTo>
                    <a:pt x="514" y="191"/>
                    <a:pt x="525" y="200"/>
                    <a:pt x="526" y="212"/>
                  </a:cubicBezTo>
                  <a:cubicBezTo>
                    <a:pt x="531" y="274"/>
                    <a:pt x="531" y="274"/>
                    <a:pt x="531" y="274"/>
                  </a:cubicBezTo>
                  <a:cubicBezTo>
                    <a:pt x="533" y="286"/>
                    <a:pt x="524" y="297"/>
                    <a:pt x="511" y="298"/>
                  </a:cubicBezTo>
                  <a:cubicBezTo>
                    <a:pt x="465" y="302"/>
                    <a:pt x="465" y="302"/>
                    <a:pt x="465" y="302"/>
                  </a:cubicBezTo>
                  <a:cubicBezTo>
                    <a:pt x="462" y="319"/>
                    <a:pt x="457" y="335"/>
                    <a:pt x="450" y="350"/>
                  </a:cubicBezTo>
                  <a:cubicBezTo>
                    <a:pt x="486" y="380"/>
                    <a:pt x="486" y="380"/>
                    <a:pt x="486" y="380"/>
                  </a:cubicBezTo>
                  <a:cubicBezTo>
                    <a:pt x="495" y="388"/>
                    <a:pt x="496" y="402"/>
                    <a:pt x="488" y="411"/>
                  </a:cubicBezTo>
                  <a:cubicBezTo>
                    <a:pt x="448" y="459"/>
                    <a:pt x="448" y="459"/>
                    <a:pt x="448" y="459"/>
                  </a:cubicBezTo>
                  <a:cubicBezTo>
                    <a:pt x="440" y="469"/>
                    <a:pt x="426" y="470"/>
                    <a:pt x="417" y="462"/>
                  </a:cubicBezTo>
                  <a:cubicBezTo>
                    <a:pt x="382" y="432"/>
                    <a:pt x="382" y="432"/>
                    <a:pt x="382" y="432"/>
                  </a:cubicBezTo>
                  <a:cubicBezTo>
                    <a:pt x="368" y="442"/>
                    <a:pt x="352" y="450"/>
                    <a:pt x="337" y="456"/>
                  </a:cubicBezTo>
                  <a:cubicBezTo>
                    <a:pt x="341" y="502"/>
                    <a:pt x="341" y="502"/>
                    <a:pt x="341" y="502"/>
                  </a:cubicBezTo>
                  <a:cubicBezTo>
                    <a:pt x="342" y="514"/>
                    <a:pt x="333" y="524"/>
                    <a:pt x="321" y="526"/>
                  </a:cubicBezTo>
                  <a:cubicBezTo>
                    <a:pt x="258" y="531"/>
                    <a:pt x="258" y="531"/>
                    <a:pt x="258" y="531"/>
                  </a:cubicBezTo>
                  <a:cubicBezTo>
                    <a:pt x="246" y="532"/>
                    <a:pt x="236" y="523"/>
                    <a:pt x="234" y="511"/>
                  </a:cubicBezTo>
                  <a:cubicBezTo>
                    <a:pt x="230" y="465"/>
                    <a:pt x="230" y="465"/>
                    <a:pt x="230" y="465"/>
                  </a:cubicBezTo>
                  <a:cubicBezTo>
                    <a:pt x="214" y="462"/>
                    <a:pt x="198" y="457"/>
                    <a:pt x="182" y="450"/>
                  </a:cubicBezTo>
                  <a:cubicBezTo>
                    <a:pt x="152" y="485"/>
                    <a:pt x="152" y="485"/>
                    <a:pt x="152" y="485"/>
                  </a:cubicBezTo>
                  <a:cubicBezTo>
                    <a:pt x="145" y="495"/>
                    <a:pt x="131" y="496"/>
                    <a:pt x="121" y="488"/>
                  </a:cubicBezTo>
                  <a:cubicBezTo>
                    <a:pt x="73" y="448"/>
                    <a:pt x="73" y="448"/>
                    <a:pt x="73" y="448"/>
                  </a:cubicBezTo>
                  <a:cubicBezTo>
                    <a:pt x="64" y="440"/>
                    <a:pt x="63" y="426"/>
                    <a:pt x="71" y="417"/>
                  </a:cubicBezTo>
                  <a:cubicBezTo>
                    <a:pt x="100" y="381"/>
                    <a:pt x="100" y="381"/>
                    <a:pt x="100" y="381"/>
                  </a:cubicBezTo>
                  <a:cubicBezTo>
                    <a:pt x="91" y="367"/>
                    <a:pt x="83" y="352"/>
                    <a:pt x="77" y="336"/>
                  </a:cubicBezTo>
                  <a:cubicBezTo>
                    <a:pt x="31" y="340"/>
                    <a:pt x="31" y="340"/>
                    <a:pt x="31" y="340"/>
                  </a:cubicBezTo>
                  <a:cubicBezTo>
                    <a:pt x="19" y="342"/>
                    <a:pt x="8" y="333"/>
                    <a:pt x="7" y="320"/>
                  </a:cubicBezTo>
                  <a:cubicBezTo>
                    <a:pt x="1" y="258"/>
                    <a:pt x="1" y="258"/>
                    <a:pt x="1" y="258"/>
                  </a:cubicBezTo>
                  <a:cubicBezTo>
                    <a:pt x="0" y="246"/>
                    <a:pt x="9" y="235"/>
                    <a:pt x="21" y="234"/>
                  </a:cubicBezTo>
                  <a:cubicBezTo>
                    <a:pt x="68" y="230"/>
                    <a:pt x="68" y="230"/>
                    <a:pt x="68" y="230"/>
                  </a:cubicBezTo>
                  <a:cubicBezTo>
                    <a:pt x="71" y="214"/>
                    <a:pt x="76" y="197"/>
                    <a:pt x="83" y="182"/>
                  </a:cubicBezTo>
                  <a:cubicBezTo>
                    <a:pt x="47" y="152"/>
                    <a:pt x="47" y="152"/>
                    <a:pt x="47" y="152"/>
                  </a:cubicBezTo>
                  <a:cubicBezTo>
                    <a:pt x="38" y="144"/>
                    <a:pt x="37" y="130"/>
                    <a:pt x="45" y="121"/>
                  </a:cubicBezTo>
                  <a:cubicBezTo>
                    <a:pt x="85" y="73"/>
                    <a:pt x="85" y="73"/>
                    <a:pt x="85" y="73"/>
                  </a:cubicBezTo>
                  <a:cubicBezTo>
                    <a:pt x="93" y="64"/>
                    <a:pt x="107" y="62"/>
                    <a:pt x="116" y="70"/>
                  </a:cubicBezTo>
                  <a:cubicBezTo>
                    <a:pt x="152" y="100"/>
                    <a:pt x="152" y="100"/>
                    <a:pt x="152" y="100"/>
                  </a:cubicBezTo>
                  <a:cubicBezTo>
                    <a:pt x="166" y="91"/>
                    <a:pt x="181" y="83"/>
                    <a:pt x="196" y="77"/>
                  </a:cubicBezTo>
                  <a:cubicBezTo>
                    <a:pt x="192" y="31"/>
                    <a:pt x="192" y="31"/>
                    <a:pt x="192" y="31"/>
                  </a:cubicBezTo>
                  <a:cubicBezTo>
                    <a:pt x="191" y="19"/>
                    <a:pt x="200" y="8"/>
                    <a:pt x="212" y="7"/>
                  </a:cubicBezTo>
                  <a:cubicBezTo>
                    <a:pt x="275" y="1"/>
                    <a:pt x="275" y="1"/>
                    <a:pt x="275" y="1"/>
                  </a:cubicBezTo>
                  <a:cubicBezTo>
                    <a:pt x="287" y="0"/>
                    <a:pt x="297" y="9"/>
                    <a:pt x="298" y="21"/>
                  </a:cubicBezTo>
                  <a:cubicBezTo>
                    <a:pt x="303" y="68"/>
                    <a:pt x="303" y="68"/>
                    <a:pt x="303" y="68"/>
                  </a:cubicBezTo>
                  <a:cubicBezTo>
                    <a:pt x="319" y="71"/>
                    <a:pt x="335" y="76"/>
                    <a:pt x="350" y="83"/>
                  </a:cubicBezTo>
                  <a:cubicBezTo>
                    <a:pt x="380" y="47"/>
                    <a:pt x="380" y="47"/>
                    <a:pt x="380" y="47"/>
                  </a:cubicBezTo>
                  <a:cubicBezTo>
                    <a:pt x="388" y="38"/>
                    <a:pt x="402" y="36"/>
                    <a:pt x="411" y="44"/>
                  </a:cubicBezTo>
                  <a:cubicBezTo>
                    <a:pt x="460" y="84"/>
                    <a:pt x="460" y="84"/>
                    <a:pt x="460" y="84"/>
                  </a:cubicBezTo>
                  <a:cubicBezTo>
                    <a:pt x="469" y="92"/>
                    <a:pt x="470" y="106"/>
                    <a:pt x="462" y="115"/>
                  </a:cubicBezTo>
                  <a:cubicBezTo>
                    <a:pt x="432" y="152"/>
                    <a:pt x="432" y="152"/>
                    <a:pt x="432" y="152"/>
                  </a:cubicBezTo>
                  <a:close/>
                  <a:moveTo>
                    <a:pt x="331" y="189"/>
                  </a:moveTo>
                  <a:cubicBezTo>
                    <a:pt x="288" y="153"/>
                    <a:pt x="225" y="158"/>
                    <a:pt x="189" y="201"/>
                  </a:cubicBezTo>
                  <a:cubicBezTo>
                    <a:pt x="153" y="244"/>
                    <a:pt x="159" y="308"/>
                    <a:pt x="202" y="344"/>
                  </a:cubicBezTo>
                  <a:cubicBezTo>
                    <a:pt x="244" y="380"/>
                    <a:pt x="308" y="374"/>
                    <a:pt x="344" y="331"/>
                  </a:cubicBezTo>
                  <a:cubicBezTo>
                    <a:pt x="380" y="288"/>
                    <a:pt x="374" y="224"/>
                    <a:pt x="331" y="189"/>
                  </a:cubicBezTo>
                  <a:close/>
                </a:path>
              </a:pathLst>
            </a:custGeom>
            <a:solidFill>
              <a:schemeClr val="accent1"/>
            </a:solidFill>
            <a:ln w="9525">
              <a:noFill/>
              <a:round/>
              <a:headEnd/>
              <a:tailEnd/>
            </a:ln>
          </p:spPr>
          <p:txBody>
            <a:bodyPr/>
            <a:lstStyle/>
            <a:p>
              <a:endParaRPr lang="en-US"/>
            </a:p>
          </p:txBody>
        </p:sp>
        <p:sp>
          <p:nvSpPr>
            <p:cNvPr id="19" name="Freeform 18">
              <a:extLst>
                <a:ext uri="{FF2B5EF4-FFF2-40B4-BE49-F238E27FC236}">
                  <a16:creationId xmlns:a16="http://schemas.microsoft.com/office/drawing/2014/main" id="{A8AFAB69-39B4-C04C-BFD9-EAF7E8C8F766}"/>
                </a:ext>
              </a:extLst>
            </p:cNvPr>
            <p:cNvSpPr>
              <a:spLocks noEditPoints="1"/>
            </p:cNvSpPr>
            <p:nvPr/>
          </p:nvSpPr>
          <p:spPr bwMode="auto">
            <a:xfrm>
              <a:off x="5014135" y="1611335"/>
              <a:ext cx="1691465" cy="1687294"/>
            </a:xfrm>
            <a:custGeom>
              <a:avLst/>
              <a:gdLst/>
              <a:ahLst/>
              <a:cxnLst>
                <a:cxn ang="0">
                  <a:pos x="432" y="152"/>
                </a:cxn>
                <a:cxn ang="0">
                  <a:pos x="455" y="196"/>
                </a:cxn>
                <a:cxn ang="0">
                  <a:pos x="502" y="192"/>
                </a:cxn>
                <a:cxn ang="0">
                  <a:pos x="526" y="212"/>
                </a:cxn>
                <a:cxn ang="0">
                  <a:pos x="531" y="274"/>
                </a:cxn>
                <a:cxn ang="0">
                  <a:pos x="511" y="298"/>
                </a:cxn>
                <a:cxn ang="0">
                  <a:pos x="465" y="302"/>
                </a:cxn>
                <a:cxn ang="0">
                  <a:pos x="450" y="350"/>
                </a:cxn>
                <a:cxn ang="0">
                  <a:pos x="486" y="380"/>
                </a:cxn>
                <a:cxn ang="0">
                  <a:pos x="488" y="411"/>
                </a:cxn>
                <a:cxn ang="0">
                  <a:pos x="448" y="459"/>
                </a:cxn>
                <a:cxn ang="0">
                  <a:pos x="417" y="462"/>
                </a:cxn>
                <a:cxn ang="0">
                  <a:pos x="382" y="432"/>
                </a:cxn>
                <a:cxn ang="0">
                  <a:pos x="337" y="456"/>
                </a:cxn>
                <a:cxn ang="0">
                  <a:pos x="341" y="502"/>
                </a:cxn>
                <a:cxn ang="0">
                  <a:pos x="321" y="526"/>
                </a:cxn>
                <a:cxn ang="0">
                  <a:pos x="258" y="531"/>
                </a:cxn>
                <a:cxn ang="0">
                  <a:pos x="234" y="511"/>
                </a:cxn>
                <a:cxn ang="0">
                  <a:pos x="230" y="465"/>
                </a:cxn>
                <a:cxn ang="0">
                  <a:pos x="182" y="450"/>
                </a:cxn>
                <a:cxn ang="0">
                  <a:pos x="152" y="485"/>
                </a:cxn>
                <a:cxn ang="0">
                  <a:pos x="121" y="488"/>
                </a:cxn>
                <a:cxn ang="0">
                  <a:pos x="73" y="448"/>
                </a:cxn>
                <a:cxn ang="0">
                  <a:pos x="71" y="417"/>
                </a:cxn>
                <a:cxn ang="0">
                  <a:pos x="100" y="381"/>
                </a:cxn>
                <a:cxn ang="0">
                  <a:pos x="77" y="336"/>
                </a:cxn>
                <a:cxn ang="0">
                  <a:pos x="31" y="340"/>
                </a:cxn>
                <a:cxn ang="0">
                  <a:pos x="7" y="320"/>
                </a:cxn>
                <a:cxn ang="0">
                  <a:pos x="1" y="258"/>
                </a:cxn>
                <a:cxn ang="0">
                  <a:pos x="21" y="234"/>
                </a:cxn>
                <a:cxn ang="0">
                  <a:pos x="68" y="230"/>
                </a:cxn>
                <a:cxn ang="0">
                  <a:pos x="83" y="182"/>
                </a:cxn>
                <a:cxn ang="0">
                  <a:pos x="47" y="152"/>
                </a:cxn>
                <a:cxn ang="0">
                  <a:pos x="45" y="121"/>
                </a:cxn>
                <a:cxn ang="0">
                  <a:pos x="85" y="73"/>
                </a:cxn>
                <a:cxn ang="0">
                  <a:pos x="116" y="70"/>
                </a:cxn>
                <a:cxn ang="0">
                  <a:pos x="152" y="100"/>
                </a:cxn>
                <a:cxn ang="0">
                  <a:pos x="196" y="77"/>
                </a:cxn>
                <a:cxn ang="0">
                  <a:pos x="192" y="31"/>
                </a:cxn>
                <a:cxn ang="0">
                  <a:pos x="212" y="7"/>
                </a:cxn>
                <a:cxn ang="0">
                  <a:pos x="275" y="1"/>
                </a:cxn>
                <a:cxn ang="0">
                  <a:pos x="298" y="21"/>
                </a:cxn>
                <a:cxn ang="0">
                  <a:pos x="303" y="68"/>
                </a:cxn>
                <a:cxn ang="0">
                  <a:pos x="350" y="83"/>
                </a:cxn>
                <a:cxn ang="0">
                  <a:pos x="380" y="47"/>
                </a:cxn>
                <a:cxn ang="0">
                  <a:pos x="411" y="44"/>
                </a:cxn>
                <a:cxn ang="0">
                  <a:pos x="460" y="84"/>
                </a:cxn>
                <a:cxn ang="0">
                  <a:pos x="462" y="115"/>
                </a:cxn>
                <a:cxn ang="0">
                  <a:pos x="432" y="152"/>
                </a:cxn>
                <a:cxn ang="0">
                  <a:pos x="331" y="189"/>
                </a:cxn>
                <a:cxn ang="0">
                  <a:pos x="189" y="201"/>
                </a:cxn>
                <a:cxn ang="0">
                  <a:pos x="202" y="344"/>
                </a:cxn>
                <a:cxn ang="0">
                  <a:pos x="344" y="331"/>
                </a:cxn>
                <a:cxn ang="0">
                  <a:pos x="331" y="189"/>
                </a:cxn>
              </a:cxnLst>
              <a:rect l="0" t="0" r="r" b="b"/>
              <a:pathLst>
                <a:path w="533" h="532">
                  <a:moveTo>
                    <a:pt x="432" y="152"/>
                  </a:moveTo>
                  <a:cubicBezTo>
                    <a:pt x="442" y="165"/>
                    <a:pt x="450" y="180"/>
                    <a:pt x="455" y="196"/>
                  </a:cubicBezTo>
                  <a:cubicBezTo>
                    <a:pt x="502" y="192"/>
                    <a:pt x="502" y="192"/>
                    <a:pt x="502" y="192"/>
                  </a:cubicBezTo>
                  <a:cubicBezTo>
                    <a:pt x="514" y="191"/>
                    <a:pt x="525" y="200"/>
                    <a:pt x="526" y="212"/>
                  </a:cubicBezTo>
                  <a:cubicBezTo>
                    <a:pt x="531" y="274"/>
                    <a:pt x="531" y="274"/>
                    <a:pt x="531" y="274"/>
                  </a:cubicBezTo>
                  <a:cubicBezTo>
                    <a:pt x="533" y="286"/>
                    <a:pt x="524" y="297"/>
                    <a:pt x="511" y="298"/>
                  </a:cubicBezTo>
                  <a:cubicBezTo>
                    <a:pt x="465" y="302"/>
                    <a:pt x="465" y="302"/>
                    <a:pt x="465" y="302"/>
                  </a:cubicBezTo>
                  <a:cubicBezTo>
                    <a:pt x="462" y="319"/>
                    <a:pt x="457" y="335"/>
                    <a:pt x="450" y="350"/>
                  </a:cubicBezTo>
                  <a:cubicBezTo>
                    <a:pt x="486" y="380"/>
                    <a:pt x="486" y="380"/>
                    <a:pt x="486" y="380"/>
                  </a:cubicBezTo>
                  <a:cubicBezTo>
                    <a:pt x="495" y="388"/>
                    <a:pt x="496" y="402"/>
                    <a:pt x="488" y="411"/>
                  </a:cubicBezTo>
                  <a:cubicBezTo>
                    <a:pt x="448" y="459"/>
                    <a:pt x="448" y="459"/>
                    <a:pt x="448" y="459"/>
                  </a:cubicBezTo>
                  <a:cubicBezTo>
                    <a:pt x="440" y="469"/>
                    <a:pt x="426" y="470"/>
                    <a:pt x="417" y="462"/>
                  </a:cubicBezTo>
                  <a:cubicBezTo>
                    <a:pt x="382" y="432"/>
                    <a:pt x="382" y="432"/>
                    <a:pt x="382" y="432"/>
                  </a:cubicBezTo>
                  <a:cubicBezTo>
                    <a:pt x="368" y="442"/>
                    <a:pt x="352" y="450"/>
                    <a:pt x="337" y="456"/>
                  </a:cubicBezTo>
                  <a:cubicBezTo>
                    <a:pt x="341" y="502"/>
                    <a:pt x="341" y="502"/>
                    <a:pt x="341" y="502"/>
                  </a:cubicBezTo>
                  <a:cubicBezTo>
                    <a:pt x="342" y="514"/>
                    <a:pt x="333" y="524"/>
                    <a:pt x="321" y="526"/>
                  </a:cubicBezTo>
                  <a:cubicBezTo>
                    <a:pt x="258" y="531"/>
                    <a:pt x="258" y="531"/>
                    <a:pt x="258" y="531"/>
                  </a:cubicBezTo>
                  <a:cubicBezTo>
                    <a:pt x="246" y="532"/>
                    <a:pt x="236" y="523"/>
                    <a:pt x="234" y="511"/>
                  </a:cubicBezTo>
                  <a:cubicBezTo>
                    <a:pt x="230" y="465"/>
                    <a:pt x="230" y="465"/>
                    <a:pt x="230" y="465"/>
                  </a:cubicBezTo>
                  <a:cubicBezTo>
                    <a:pt x="214" y="462"/>
                    <a:pt x="198" y="457"/>
                    <a:pt x="182" y="450"/>
                  </a:cubicBezTo>
                  <a:cubicBezTo>
                    <a:pt x="152" y="485"/>
                    <a:pt x="152" y="485"/>
                    <a:pt x="152" y="485"/>
                  </a:cubicBezTo>
                  <a:cubicBezTo>
                    <a:pt x="145" y="495"/>
                    <a:pt x="131" y="496"/>
                    <a:pt x="121" y="488"/>
                  </a:cubicBezTo>
                  <a:cubicBezTo>
                    <a:pt x="73" y="448"/>
                    <a:pt x="73" y="448"/>
                    <a:pt x="73" y="448"/>
                  </a:cubicBezTo>
                  <a:cubicBezTo>
                    <a:pt x="64" y="440"/>
                    <a:pt x="63" y="426"/>
                    <a:pt x="71" y="417"/>
                  </a:cubicBezTo>
                  <a:cubicBezTo>
                    <a:pt x="100" y="381"/>
                    <a:pt x="100" y="381"/>
                    <a:pt x="100" y="381"/>
                  </a:cubicBezTo>
                  <a:cubicBezTo>
                    <a:pt x="91" y="367"/>
                    <a:pt x="83" y="352"/>
                    <a:pt x="77" y="336"/>
                  </a:cubicBezTo>
                  <a:cubicBezTo>
                    <a:pt x="31" y="340"/>
                    <a:pt x="31" y="340"/>
                    <a:pt x="31" y="340"/>
                  </a:cubicBezTo>
                  <a:cubicBezTo>
                    <a:pt x="19" y="342"/>
                    <a:pt x="8" y="333"/>
                    <a:pt x="7" y="320"/>
                  </a:cubicBezTo>
                  <a:cubicBezTo>
                    <a:pt x="1" y="258"/>
                    <a:pt x="1" y="258"/>
                    <a:pt x="1" y="258"/>
                  </a:cubicBezTo>
                  <a:cubicBezTo>
                    <a:pt x="0" y="246"/>
                    <a:pt x="9" y="235"/>
                    <a:pt x="21" y="234"/>
                  </a:cubicBezTo>
                  <a:cubicBezTo>
                    <a:pt x="68" y="230"/>
                    <a:pt x="68" y="230"/>
                    <a:pt x="68" y="230"/>
                  </a:cubicBezTo>
                  <a:cubicBezTo>
                    <a:pt x="71" y="214"/>
                    <a:pt x="76" y="197"/>
                    <a:pt x="83" y="182"/>
                  </a:cubicBezTo>
                  <a:cubicBezTo>
                    <a:pt x="47" y="152"/>
                    <a:pt x="47" y="152"/>
                    <a:pt x="47" y="152"/>
                  </a:cubicBezTo>
                  <a:cubicBezTo>
                    <a:pt x="38" y="144"/>
                    <a:pt x="37" y="130"/>
                    <a:pt x="45" y="121"/>
                  </a:cubicBezTo>
                  <a:cubicBezTo>
                    <a:pt x="85" y="73"/>
                    <a:pt x="85" y="73"/>
                    <a:pt x="85" y="73"/>
                  </a:cubicBezTo>
                  <a:cubicBezTo>
                    <a:pt x="93" y="64"/>
                    <a:pt x="107" y="62"/>
                    <a:pt x="116" y="70"/>
                  </a:cubicBezTo>
                  <a:cubicBezTo>
                    <a:pt x="152" y="100"/>
                    <a:pt x="152" y="100"/>
                    <a:pt x="152" y="100"/>
                  </a:cubicBezTo>
                  <a:cubicBezTo>
                    <a:pt x="166" y="91"/>
                    <a:pt x="181" y="83"/>
                    <a:pt x="196" y="77"/>
                  </a:cubicBezTo>
                  <a:cubicBezTo>
                    <a:pt x="192" y="31"/>
                    <a:pt x="192" y="31"/>
                    <a:pt x="192" y="31"/>
                  </a:cubicBezTo>
                  <a:cubicBezTo>
                    <a:pt x="191" y="19"/>
                    <a:pt x="200" y="8"/>
                    <a:pt x="212" y="7"/>
                  </a:cubicBezTo>
                  <a:cubicBezTo>
                    <a:pt x="275" y="1"/>
                    <a:pt x="275" y="1"/>
                    <a:pt x="275" y="1"/>
                  </a:cubicBezTo>
                  <a:cubicBezTo>
                    <a:pt x="287" y="0"/>
                    <a:pt x="297" y="9"/>
                    <a:pt x="298" y="21"/>
                  </a:cubicBezTo>
                  <a:cubicBezTo>
                    <a:pt x="303" y="68"/>
                    <a:pt x="303" y="68"/>
                    <a:pt x="303" y="68"/>
                  </a:cubicBezTo>
                  <a:cubicBezTo>
                    <a:pt x="319" y="71"/>
                    <a:pt x="335" y="76"/>
                    <a:pt x="350" y="83"/>
                  </a:cubicBezTo>
                  <a:cubicBezTo>
                    <a:pt x="380" y="47"/>
                    <a:pt x="380" y="47"/>
                    <a:pt x="380" y="47"/>
                  </a:cubicBezTo>
                  <a:cubicBezTo>
                    <a:pt x="388" y="38"/>
                    <a:pt x="402" y="36"/>
                    <a:pt x="411" y="44"/>
                  </a:cubicBezTo>
                  <a:cubicBezTo>
                    <a:pt x="460" y="84"/>
                    <a:pt x="460" y="84"/>
                    <a:pt x="460" y="84"/>
                  </a:cubicBezTo>
                  <a:cubicBezTo>
                    <a:pt x="469" y="92"/>
                    <a:pt x="470" y="106"/>
                    <a:pt x="462" y="115"/>
                  </a:cubicBezTo>
                  <a:cubicBezTo>
                    <a:pt x="432" y="152"/>
                    <a:pt x="432" y="152"/>
                    <a:pt x="432" y="152"/>
                  </a:cubicBezTo>
                  <a:close/>
                  <a:moveTo>
                    <a:pt x="331" y="189"/>
                  </a:moveTo>
                  <a:cubicBezTo>
                    <a:pt x="288" y="153"/>
                    <a:pt x="225" y="158"/>
                    <a:pt x="189" y="201"/>
                  </a:cubicBezTo>
                  <a:cubicBezTo>
                    <a:pt x="153" y="244"/>
                    <a:pt x="159" y="308"/>
                    <a:pt x="202" y="344"/>
                  </a:cubicBezTo>
                  <a:cubicBezTo>
                    <a:pt x="244" y="380"/>
                    <a:pt x="308" y="374"/>
                    <a:pt x="344" y="331"/>
                  </a:cubicBezTo>
                  <a:cubicBezTo>
                    <a:pt x="380" y="288"/>
                    <a:pt x="374" y="224"/>
                    <a:pt x="331" y="189"/>
                  </a:cubicBezTo>
                  <a:close/>
                </a:path>
              </a:pathLst>
            </a:custGeom>
            <a:solidFill>
              <a:schemeClr val="accent2"/>
            </a:solidFill>
            <a:ln w="9525">
              <a:noFill/>
              <a:round/>
              <a:headEnd/>
              <a:tailEnd/>
            </a:ln>
          </p:spPr>
          <p:txBody>
            <a:bodyPr/>
            <a:lstStyle/>
            <a:p>
              <a:endParaRPr lang="en-US"/>
            </a:p>
          </p:txBody>
        </p:sp>
        <p:sp>
          <p:nvSpPr>
            <p:cNvPr id="20" name="Freeform 3">
              <a:extLst>
                <a:ext uri="{FF2B5EF4-FFF2-40B4-BE49-F238E27FC236}">
                  <a16:creationId xmlns:a16="http://schemas.microsoft.com/office/drawing/2014/main" id="{9363F934-87C8-4848-8FC9-8A719E3CE5B6}"/>
                </a:ext>
              </a:extLst>
            </p:cNvPr>
            <p:cNvSpPr>
              <a:spLocks noEditPoints="1"/>
            </p:cNvSpPr>
            <p:nvPr/>
          </p:nvSpPr>
          <p:spPr bwMode="auto">
            <a:xfrm>
              <a:off x="2536870" y="1371600"/>
              <a:ext cx="2317441" cy="2311726"/>
            </a:xfrm>
            <a:custGeom>
              <a:avLst/>
              <a:gdLst/>
              <a:ahLst/>
              <a:cxnLst>
                <a:cxn ang="0">
                  <a:pos x="432" y="152"/>
                </a:cxn>
                <a:cxn ang="0">
                  <a:pos x="455" y="196"/>
                </a:cxn>
                <a:cxn ang="0">
                  <a:pos x="502" y="192"/>
                </a:cxn>
                <a:cxn ang="0">
                  <a:pos x="526" y="212"/>
                </a:cxn>
                <a:cxn ang="0">
                  <a:pos x="531" y="274"/>
                </a:cxn>
                <a:cxn ang="0">
                  <a:pos x="511" y="298"/>
                </a:cxn>
                <a:cxn ang="0">
                  <a:pos x="465" y="302"/>
                </a:cxn>
                <a:cxn ang="0">
                  <a:pos x="450" y="350"/>
                </a:cxn>
                <a:cxn ang="0">
                  <a:pos x="486" y="380"/>
                </a:cxn>
                <a:cxn ang="0">
                  <a:pos x="488" y="411"/>
                </a:cxn>
                <a:cxn ang="0">
                  <a:pos x="448" y="459"/>
                </a:cxn>
                <a:cxn ang="0">
                  <a:pos x="417" y="462"/>
                </a:cxn>
                <a:cxn ang="0">
                  <a:pos x="382" y="432"/>
                </a:cxn>
                <a:cxn ang="0">
                  <a:pos x="337" y="456"/>
                </a:cxn>
                <a:cxn ang="0">
                  <a:pos x="341" y="502"/>
                </a:cxn>
                <a:cxn ang="0">
                  <a:pos x="321" y="526"/>
                </a:cxn>
                <a:cxn ang="0">
                  <a:pos x="258" y="531"/>
                </a:cxn>
                <a:cxn ang="0">
                  <a:pos x="234" y="511"/>
                </a:cxn>
                <a:cxn ang="0">
                  <a:pos x="230" y="465"/>
                </a:cxn>
                <a:cxn ang="0">
                  <a:pos x="182" y="450"/>
                </a:cxn>
                <a:cxn ang="0">
                  <a:pos x="152" y="485"/>
                </a:cxn>
                <a:cxn ang="0">
                  <a:pos x="121" y="488"/>
                </a:cxn>
                <a:cxn ang="0">
                  <a:pos x="73" y="448"/>
                </a:cxn>
                <a:cxn ang="0">
                  <a:pos x="71" y="417"/>
                </a:cxn>
                <a:cxn ang="0">
                  <a:pos x="100" y="381"/>
                </a:cxn>
                <a:cxn ang="0">
                  <a:pos x="77" y="336"/>
                </a:cxn>
                <a:cxn ang="0">
                  <a:pos x="31" y="340"/>
                </a:cxn>
                <a:cxn ang="0">
                  <a:pos x="7" y="320"/>
                </a:cxn>
                <a:cxn ang="0">
                  <a:pos x="1" y="258"/>
                </a:cxn>
                <a:cxn ang="0">
                  <a:pos x="21" y="234"/>
                </a:cxn>
                <a:cxn ang="0">
                  <a:pos x="68" y="230"/>
                </a:cxn>
                <a:cxn ang="0">
                  <a:pos x="83" y="182"/>
                </a:cxn>
                <a:cxn ang="0">
                  <a:pos x="47" y="152"/>
                </a:cxn>
                <a:cxn ang="0">
                  <a:pos x="45" y="121"/>
                </a:cxn>
                <a:cxn ang="0">
                  <a:pos x="85" y="73"/>
                </a:cxn>
                <a:cxn ang="0">
                  <a:pos x="116" y="70"/>
                </a:cxn>
                <a:cxn ang="0">
                  <a:pos x="152" y="100"/>
                </a:cxn>
                <a:cxn ang="0">
                  <a:pos x="196" y="77"/>
                </a:cxn>
                <a:cxn ang="0">
                  <a:pos x="192" y="31"/>
                </a:cxn>
                <a:cxn ang="0">
                  <a:pos x="212" y="7"/>
                </a:cxn>
                <a:cxn ang="0">
                  <a:pos x="275" y="1"/>
                </a:cxn>
                <a:cxn ang="0">
                  <a:pos x="298" y="21"/>
                </a:cxn>
                <a:cxn ang="0">
                  <a:pos x="303" y="68"/>
                </a:cxn>
                <a:cxn ang="0">
                  <a:pos x="350" y="83"/>
                </a:cxn>
                <a:cxn ang="0">
                  <a:pos x="380" y="47"/>
                </a:cxn>
                <a:cxn ang="0">
                  <a:pos x="411" y="44"/>
                </a:cxn>
                <a:cxn ang="0">
                  <a:pos x="460" y="84"/>
                </a:cxn>
                <a:cxn ang="0">
                  <a:pos x="462" y="115"/>
                </a:cxn>
                <a:cxn ang="0">
                  <a:pos x="432" y="152"/>
                </a:cxn>
                <a:cxn ang="0">
                  <a:pos x="331" y="189"/>
                </a:cxn>
                <a:cxn ang="0">
                  <a:pos x="189" y="201"/>
                </a:cxn>
                <a:cxn ang="0">
                  <a:pos x="202" y="344"/>
                </a:cxn>
                <a:cxn ang="0">
                  <a:pos x="344" y="331"/>
                </a:cxn>
                <a:cxn ang="0">
                  <a:pos x="331" y="189"/>
                </a:cxn>
              </a:cxnLst>
              <a:rect l="0" t="0" r="r" b="b"/>
              <a:pathLst>
                <a:path w="533" h="532">
                  <a:moveTo>
                    <a:pt x="432" y="152"/>
                  </a:moveTo>
                  <a:cubicBezTo>
                    <a:pt x="442" y="165"/>
                    <a:pt x="450" y="180"/>
                    <a:pt x="455" y="196"/>
                  </a:cubicBezTo>
                  <a:cubicBezTo>
                    <a:pt x="502" y="192"/>
                    <a:pt x="502" y="192"/>
                    <a:pt x="502" y="192"/>
                  </a:cubicBezTo>
                  <a:cubicBezTo>
                    <a:pt x="514" y="191"/>
                    <a:pt x="525" y="200"/>
                    <a:pt x="526" y="212"/>
                  </a:cubicBezTo>
                  <a:cubicBezTo>
                    <a:pt x="531" y="274"/>
                    <a:pt x="531" y="274"/>
                    <a:pt x="531" y="274"/>
                  </a:cubicBezTo>
                  <a:cubicBezTo>
                    <a:pt x="533" y="286"/>
                    <a:pt x="524" y="297"/>
                    <a:pt x="511" y="298"/>
                  </a:cubicBezTo>
                  <a:cubicBezTo>
                    <a:pt x="465" y="302"/>
                    <a:pt x="465" y="302"/>
                    <a:pt x="465" y="302"/>
                  </a:cubicBezTo>
                  <a:cubicBezTo>
                    <a:pt x="462" y="319"/>
                    <a:pt x="457" y="335"/>
                    <a:pt x="450" y="350"/>
                  </a:cubicBezTo>
                  <a:cubicBezTo>
                    <a:pt x="486" y="380"/>
                    <a:pt x="486" y="380"/>
                    <a:pt x="486" y="380"/>
                  </a:cubicBezTo>
                  <a:cubicBezTo>
                    <a:pt x="495" y="388"/>
                    <a:pt x="496" y="402"/>
                    <a:pt x="488" y="411"/>
                  </a:cubicBezTo>
                  <a:cubicBezTo>
                    <a:pt x="448" y="459"/>
                    <a:pt x="448" y="459"/>
                    <a:pt x="448" y="459"/>
                  </a:cubicBezTo>
                  <a:cubicBezTo>
                    <a:pt x="440" y="469"/>
                    <a:pt x="426" y="470"/>
                    <a:pt x="417" y="462"/>
                  </a:cubicBezTo>
                  <a:cubicBezTo>
                    <a:pt x="382" y="432"/>
                    <a:pt x="382" y="432"/>
                    <a:pt x="382" y="432"/>
                  </a:cubicBezTo>
                  <a:cubicBezTo>
                    <a:pt x="368" y="442"/>
                    <a:pt x="352" y="450"/>
                    <a:pt x="337" y="456"/>
                  </a:cubicBezTo>
                  <a:cubicBezTo>
                    <a:pt x="341" y="502"/>
                    <a:pt x="341" y="502"/>
                    <a:pt x="341" y="502"/>
                  </a:cubicBezTo>
                  <a:cubicBezTo>
                    <a:pt x="342" y="514"/>
                    <a:pt x="333" y="524"/>
                    <a:pt x="321" y="526"/>
                  </a:cubicBezTo>
                  <a:cubicBezTo>
                    <a:pt x="258" y="531"/>
                    <a:pt x="258" y="531"/>
                    <a:pt x="258" y="531"/>
                  </a:cubicBezTo>
                  <a:cubicBezTo>
                    <a:pt x="246" y="532"/>
                    <a:pt x="236" y="523"/>
                    <a:pt x="234" y="511"/>
                  </a:cubicBezTo>
                  <a:cubicBezTo>
                    <a:pt x="230" y="465"/>
                    <a:pt x="230" y="465"/>
                    <a:pt x="230" y="465"/>
                  </a:cubicBezTo>
                  <a:cubicBezTo>
                    <a:pt x="214" y="462"/>
                    <a:pt x="198" y="457"/>
                    <a:pt x="182" y="450"/>
                  </a:cubicBezTo>
                  <a:cubicBezTo>
                    <a:pt x="152" y="485"/>
                    <a:pt x="152" y="485"/>
                    <a:pt x="152" y="485"/>
                  </a:cubicBezTo>
                  <a:cubicBezTo>
                    <a:pt x="145" y="495"/>
                    <a:pt x="131" y="496"/>
                    <a:pt x="121" y="488"/>
                  </a:cubicBezTo>
                  <a:cubicBezTo>
                    <a:pt x="73" y="448"/>
                    <a:pt x="73" y="448"/>
                    <a:pt x="73" y="448"/>
                  </a:cubicBezTo>
                  <a:cubicBezTo>
                    <a:pt x="64" y="440"/>
                    <a:pt x="63" y="426"/>
                    <a:pt x="71" y="417"/>
                  </a:cubicBezTo>
                  <a:cubicBezTo>
                    <a:pt x="100" y="381"/>
                    <a:pt x="100" y="381"/>
                    <a:pt x="100" y="381"/>
                  </a:cubicBezTo>
                  <a:cubicBezTo>
                    <a:pt x="91" y="367"/>
                    <a:pt x="83" y="352"/>
                    <a:pt x="77" y="336"/>
                  </a:cubicBezTo>
                  <a:cubicBezTo>
                    <a:pt x="31" y="340"/>
                    <a:pt x="31" y="340"/>
                    <a:pt x="31" y="340"/>
                  </a:cubicBezTo>
                  <a:cubicBezTo>
                    <a:pt x="19" y="342"/>
                    <a:pt x="8" y="333"/>
                    <a:pt x="7" y="320"/>
                  </a:cubicBezTo>
                  <a:cubicBezTo>
                    <a:pt x="1" y="258"/>
                    <a:pt x="1" y="258"/>
                    <a:pt x="1" y="258"/>
                  </a:cubicBezTo>
                  <a:cubicBezTo>
                    <a:pt x="0" y="246"/>
                    <a:pt x="9" y="235"/>
                    <a:pt x="21" y="234"/>
                  </a:cubicBezTo>
                  <a:cubicBezTo>
                    <a:pt x="68" y="230"/>
                    <a:pt x="68" y="230"/>
                    <a:pt x="68" y="230"/>
                  </a:cubicBezTo>
                  <a:cubicBezTo>
                    <a:pt x="71" y="214"/>
                    <a:pt x="76" y="197"/>
                    <a:pt x="83" y="182"/>
                  </a:cubicBezTo>
                  <a:cubicBezTo>
                    <a:pt x="47" y="152"/>
                    <a:pt x="47" y="152"/>
                    <a:pt x="47" y="152"/>
                  </a:cubicBezTo>
                  <a:cubicBezTo>
                    <a:pt x="38" y="144"/>
                    <a:pt x="37" y="130"/>
                    <a:pt x="45" y="121"/>
                  </a:cubicBezTo>
                  <a:cubicBezTo>
                    <a:pt x="85" y="73"/>
                    <a:pt x="85" y="73"/>
                    <a:pt x="85" y="73"/>
                  </a:cubicBezTo>
                  <a:cubicBezTo>
                    <a:pt x="93" y="64"/>
                    <a:pt x="107" y="62"/>
                    <a:pt x="116" y="70"/>
                  </a:cubicBezTo>
                  <a:cubicBezTo>
                    <a:pt x="152" y="100"/>
                    <a:pt x="152" y="100"/>
                    <a:pt x="152" y="100"/>
                  </a:cubicBezTo>
                  <a:cubicBezTo>
                    <a:pt x="166" y="91"/>
                    <a:pt x="181" y="83"/>
                    <a:pt x="196" y="77"/>
                  </a:cubicBezTo>
                  <a:cubicBezTo>
                    <a:pt x="192" y="31"/>
                    <a:pt x="192" y="31"/>
                    <a:pt x="192" y="31"/>
                  </a:cubicBezTo>
                  <a:cubicBezTo>
                    <a:pt x="191" y="19"/>
                    <a:pt x="200" y="8"/>
                    <a:pt x="212" y="7"/>
                  </a:cubicBezTo>
                  <a:cubicBezTo>
                    <a:pt x="275" y="1"/>
                    <a:pt x="275" y="1"/>
                    <a:pt x="275" y="1"/>
                  </a:cubicBezTo>
                  <a:cubicBezTo>
                    <a:pt x="287" y="0"/>
                    <a:pt x="297" y="9"/>
                    <a:pt x="298" y="21"/>
                  </a:cubicBezTo>
                  <a:cubicBezTo>
                    <a:pt x="303" y="68"/>
                    <a:pt x="303" y="68"/>
                    <a:pt x="303" y="68"/>
                  </a:cubicBezTo>
                  <a:cubicBezTo>
                    <a:pt x="319" y="71"/>
                    <a:pt x="335" y="76"/>
                    <a:pt x="350" y="83"/>
                  </a:cubicBezTo>
                  <a:cubicBezTo>
                    <a:pt x="380" y="47"/>
                    <a:pt x="380" y="47"/>
                    <a:pt x="380" y="47"/>
                  </a:cubicBezTo>
                  <a:cubicBezTo>
                    <a:pt x="388" y="38"/>
                    <a:pt x="402" y="36"/>
                    <a:pt x="411" y="44"/>
                  </a:cubicBezTo>
                  <a:cubicBezTo>
                    <a:pt x="460" y="84"/>
                    <a:pt x="460" y="84"/>
                    <a:pt x="460" y="84"/>
                  </a:cubicBezTo>
                  <a:cubicBezTo>
                    <a:pt x="469" y="92"/>
                    <a:pt x="470" y="106"/>
                    <a:pt x="462" y="115"/>
                  </a:cubicBezTo>
                  <a:cubicBezTo>
                    <a:pt x="432" y="152"/>
                    <a:pt x="432" y="152"/>
                    <a:pt x="432" y="152"/>
                  </a:cubicBezTo>
                  <a:close/>
                  <a:moveTo>
                    <a:pt x="331" y="189"/>
                  </a:moveTo>
                  <a:cubicBezTo>
                    <a:pt x="288" y="153"/>
                    <a:pt x="225" y="158"/>
                    <a:pt x="189" y="201"/>
                  </a:cubicBezTo>
                  <a:cubicBezTo>
                    <a:pt x="153" y="244"/>
                    <a:pt x="159" y="308"/>
                    <a:pt x="202" y="344"/>
                  </a:cubicBezTo>
                  <a:cubicBezTo>
                    <a:pt x="244" y="380"/>
                    <a:pt x="308" y="374"/>
                    <a:pt x="344" y="331"/>
                  </a:cubicBezTo>
                  <a:cubicBezTo>
                    <a:pt x="380" y="288"/>
                    <a:pt x="374" y="224"/>
                    <a:pt x="331" y="189"/>
                  </a:cubicBezTo>
                  <a:close/>
                </a:path>
              </a:pathLst>
            </a:custGeom>
            <a:solidFill>
              <a:schemeClr val="accent3"/>
            </a:solidFill>
            <a:ln w="9525">
              <a:noFill/>
              <a:round/>
              <a:headEnd/>
              <a:tailEnd/>
            </a:ln>
          </p:spPr>
          <p:txBody>
            <a:bodyPr/>
            <a:lstStyle/>
            <a:p>
              <a:endParaRPr lang="en-US" dirty="0"/>
            </a:p>
          </p:txBody>
        </p:sp>
        <p:sp>
          <p:nvSpPr>
            <p:cNvPr id="21" name="Freeform 3">
              <a:extLst>
                <a:ext uri="{FF2B5EF4-FFF2-40B4-BE49-F238E27FC236}">
                  <a16:creationId xmlns:a16="http://schemas.microsoft.com/office/drawing/2014/main" id="{FA3160D6-5446-5046-8CB4-C724094A3509}"/>
                </a:ext>
              </a:extLst>
            </p:cNvPr>
            <p:cNvSpPr>
              <a:spLocks noEditPoints="1"/>
            </p:cNvSpPr>
            <p:nvPr/>
          </p:nvSpPr>
          <p:spPr bwMode="auto">
            <a:xfrm>
              <a:off x="3895370" y="3289482"/>
              <a:ext cx="2317441" cy="2311726"/>
            </a:xfrm>
            <a:custGeom>
              <a:avLst/>
              <a:gdLst/>
              <a:ahLst/>
              <a:cxnLst>
                <a:cxn ang="0">
                  <a:pos x="432" y="152"/>
                </a:cxn>
                <a:cxn ang="0">
                  <a:pos x="455" y="196"/>
                </a:cxn>
                <a:cxn ang="0">
                  <a:pos x="502" y="192"/>
                </a:cxn>
                <a:cxn ang="0">
                  <a:pos x="526" y="212"/>
                </a:cxn>
                <a:cxn ang="0">
                  <a:pos x="531" y="274"/>
                </a:cxn>
                <a:cxn ang="0">
                  <a:pos x="511" y="298"/>
                </a:cxn>
                <a:cxn ang="0">
                  <a:pos x="465" y="302"/>
                </a:cxn>
                <a:cxn ang="0">
                  <a:pos x="450" y="350"/>
                </a:cxn>
                <a:cxn ang="0">
                  <a:pos x="486" y="380"/>
                </a:cxn>
                <a:cxn ang="0">
                  <a:pos x="488" y="411"/>
                </a:cxn>
                <a:cxn ang="0">
                  <a:pos x="448" y="459"/>
                </a:cxn>
                <a:cxn ang="0">
                  <a:pos x="417" y="462"/>
                </a:cxn>
                <a:cxn ang="0">
                  <a:pos x="382" y="432"/>
                </a:cxn>
                <a:cxn ang="0">
                  <a:pos x="337" y="456"/>
                </a:cxn>
                <a:cxn ang="0">
                  <a:pos x="341" y="502"/>
                </a:cxn>
                <a:cxn ang="0">
                  <a:pos x="321" y="526"/>
                </a:cxn>
                <a:cxn ang="0">
                  <a:pos x="258" y="531"/>
                </a:cxn>
                <a:cxn ang="0">
                  <a:pos x="234" y="511"/>
                </a:cxn>
                <a:cxn ang="0">
                  <a:pos x="230" y="465"/>
                </a:cxn>
                <a:cxn ang="0">
                  <a:pos x="182" y="450"/>
                </a:cxn>
                <a:cxn ang="0">
                  <a:pos x="152" y="485"/>
                </a:cxn>
                <a:cxn ang="0">
                  <a:pos x="121" y="488"/>
                </a:cxn>
                <a:cxn ang="0">
                  <a:pos x="73" y="448"/>
                </a:cxn>
                <a:cxn ang="0">
                  <a:pos x="71" y="417"/>
                </a:cxn>
                <a:cxn ang="0">
                  <a:pos x="100" y="381"/>
                </a:cxn>
                <a:cxn ang="0">
                  <a:pos x="77" y="336"/>
                </a:cxn>
                <a:cxn ang="0">
                  <a:pos x="31" y="340"/>
                </a:cxn>
                <a:cxn ang="0">
                  <a:pos x="7" y="320"/>
                </a:cxn>
                <a:cxn ang="0">
                  <a:pos x="1" y="258"/>
                </a:cxn>
                <a:cxn ang="0">
                  <a:pos x="21" y="234"/>
                </a:cxn>
                <a:cxn ang="0">
                  <a:pos x="68" y="230"/>
                </a:cxn>
                <a:cxn ang="0">
                  <a:pos x="83" y="182"/>
                </a:cxn>
                <a:cxn ang="0">
                  <a:pos x="47" y="152"/>
                </a:cxn>
                <a:cxn ang="0">
                  <a:pos x="45" y="121"/>
                </a:cxn>
                <a:cxn ang="0">
                  <a:pos x="85" y="73"/>
                </a:cxn>
                <a:cxn ang="0">
                  <a:pos x="116" y="70"/>
                </a:cxn>
                <a:cxn ang="0">
                  <a:pos x="152" y="100"/>
                </a:cxn>
                <a:cxn ang="0">
                  <a:pos x="196" y="77"/>
                </a:cxn>
                <a:cxn ang="0">
                  <a:pos x="192" y="31"/>
                </a:cxn>
                <a:cxn ang="0">
                  <a:pos x="212" y="7"/>
                </a:cxn>
                <a:cxn ang="0">
                  <a:pos x="275" y="1"/>
                </a:cxn>
                <a:cxn ang="0">
                  <a:pos x="298" y="21"/>
                </a:cxn>
                <a:cxn ang="0">
                  <a:pos x="303" y="68"/>
                </a:cxn>
                <a:cxn ang="0">
                  <a:pos x="350" y="83"/>
                </a:cxn>
                <a:cxn ang="0">
                  <a:pos x="380" y="47"/>
                </a:cxn>
                <a:cxn ang="0">
                  <a:pos x="411" y="44"/>
                </a:cxn>
                <a:cxn ang="0">
                  <a:pos x="460" y="84"/>
                </a:cxn>
                <a:cxn ang="0">
                  <a:pos x="462" y="115"/>
                </a:cxn>
                <a:cxn ang="0">
                  <a:pos x="432" y="152"/>
                </a:cxn>
                <a:cxn ang="0">
                  <a:pos x="331" y="189"/>
                </a:cxn>
                <a:cxn ang="0">
                  <a:pos x="189" y="201"/>
                </a:cxn>
                <a:cxn ang="0">
                  <a:pos x="202" y="344"/>
                </a:cxn>
                <a:cxn ang="0">
                  <a:pos x="344" y="331"/>
                </a:cxn>
                <a:cxn ang="0">
                  <a:pos x="331" y="189"/>
                </a:cxn>
              </a:cxnLst>
              <a:rect l="0" t="0" r="r" b="b"/>
              <a:pathLst>
                <a:path w="533" h="532">
                  <a:moveTo>
                    <a:pt x="432" y="152"/>
                  </a:moveTo>
                  <a:cubicBezTo>
                    <a:pt x="442" y="165"/>
                    <a:pt x="450" y="180"/>
                    <a:pt x="455" y="196"/>
                  </a:cubicBezTo>
                  <a:cubicBezTo>
                    <a:pt x="502" y="192"/>
                    <a:pt x="502" y="192"/>
                    <a:pt x="502" y="192"/>
                  </a:cubicBezTo>
                  <a:cubicBezTo>
                    <a:pt x="514" y="191"/>
                    <a:pt x="525" y="200"/>
                    <a:pt x="526" y="212"/>
                  </a:cubicBezTo>
                  <a:cubicBezTo>
                    <a:pt x="531" y="274"/>
                    <a:pt x="531" y="274"/>
                    <a:pt x="531" y="274"/>
                  </a:cubicBezTo>
                  <a:cubicBezTo>
                    <a:pt x="533" y="286"/>
                    <a:pt x="524" y="297"/>
                    <a:pt x="511" y="298"/>
                  </a:cubicBezTo>
                  <a:cubicBezTo>
                    <a:pt x="465" y="302"/>
                    <a:pt x="465" y="302"/>
                    <a:pt x="465" y="302"/>
                  </a:cubicBezTo>
                  <a:cubicBezTo>
                    <a:pt x="462" y="319"/>
                    <a:pt x="457" y="335"/>
                    <a:pt x="450" y="350"/>
                  </a:cubicBezTo>
                  <a:cubicBezTo>
                    <a:pt x="486" y="380"/>
                    <a:pt x="486" y="380"/>
                    <a:pt x="486" y="380"/>
                  </a:cubicBezTo>
                  <a:cubicBezTo>
                    <a:pt x="495" y="388"/>
                    <a:pt x="496" y="402"/>
                    <a:pt x="488" y="411"/>
                  </a:cubicBezTo>
                  <a:cubicBezTo>
                    <a:pt x="448" y="459"/>
                    <a:pt x="448" y="459"/>
                    <a:pt x="448" y="459"/>
                  </a:cubicBezTo>
                  <a:cubicBezTo>
                    <a:pt x="440" y="469"/>
                    <a:pt x="426" y="470"/>
                    <a:pt x="417" y="462"/>
                  </a:cubicBezTo>
                  <a:cubicBezTo>
                    <a:pt x="382" y="432"/>
                    <a:pt x="382" y="432"/>
                    <a:pt x="382" y="432"/>
                  </a:cubicBezTo>
                  <a:cubicBezTo>
                    <a:pt x="368" y="442"/>
                    <a:pt x="352" y="450"/>
                    <a:pt x="337" y="456"/>
                  </a:cubicBezTo>
                  <a:cubicBezTo>
                    <a:pt x="341" y="502"/>
                    <a:pt x="341" y="502"/>
                    <a:pt x="341" y="502"/>
                  </a:cubicBezTo>
                  <a:cubicBezTo>
                    <a:pt x="342" y="514"/>
                    <a:pt x="333" y="524"/>
                    <a:pt x="321" y="526"/>
                  </a:cubicBezTo>
                  <a:cubicBezTo>
                    <a:pt x="258" y="531"/>
                    <a:pt x="258" y="531"/>
                    <a:pt x="258" y="531"/>
                  </a:cubicBezTo>
                  <a:cubicBezTo>
                    <a:pt x="246" y="532"/>
                    <a:pt x="236" y="523"/>
                    <a:pt x="234" y="511"/>
                  </a:cubicBezTo>
                  <a:cubicBezTo>
                    <a:pt x="230" y="465"/>
                    <a:pt x="230" y="465"/>
                    <a:pt x="230" y="465"/>
                  </a:cubicBezTo>
                  <a:cubicBezTo>
                    <a:pt x="214" y="462"/>
                    <a:pt x="198" y="457"/>
                    <a:pt x="182" y="450"/>
                  </a:cubicBezTo>
                  <a:cubicBezTo>
                    <a:pt x="152" y="485"/>
                    <a:pt x="152" y="485"/>
                    <a:pt x="152" y="485"/>
                  </a:cubicBezTo>
                  <a:cubicBezTo>
                    <a:pt x="145" y="495"/>
                    <a:pt x="131" y="496"/>
                    <a:pt x="121" y="488"/>
                  </a:cubicBezTo>
                  <a:cubicBezTo>
                    <a:pt x="73" y="448"/>
                    <a:pt x="73" y="448"/>
                    <a:pt x="73" y="448"/>
                  </a:cubicBezTo>
                  <a:cubicBezTo>
                    <a:pt x="64" y="440"/>
                    <a:pt x="63" y="426"/>
                    <a:pt x="71" y="417"/>
                  </a:cubicBezTo>
                  <a:cubicBezTo>
                    <a:pt x="100" y="381"/>
                    <a:pt x="100" y="381"/>
                    <a:pt x="100" y="381"/>
                  </a:cubicBezTo>
                  <a:cubicBezTo>
                    <a:pt x="91" y="367"/>
                    <a:pt x="83" y="352"/>
                    <a:pt x="77" y="336"/>
                  </a:cubicBezTo>
                  <a:cubicBezTo>
                    <a:pt x="31" y="340"/>
                    <a:pt x="31" y="340"/>
                    <a:pt x="31" y="340"/>
                  </a:cubicBezTo>
                  <a:cubicBezTo>
                    <a:pt x="19" y="342"/>
                    <a:pt x="8" y="333"/>
                    <a:pt x="7" y="320"/>
                  </a:cubicBezTo>
                  <a:cubicBezTo>
                    <a:pt x="1" y="258"/>
                    <a:pt x="1" y="258"/>
                    <a:pt x="1" y="258"/>
                  </a:cubicBezTo>
                  <a:cubicBezTo>
                    <a:pt x="0" y="246"/>
                    <a:pt x="9" y="235"/>
                    <a:pt x="21" y="234"/>
                  </a:cubicBezTo>
                  <a:cubicBezTo>
                    <a:pt x="68" y="230"/>
                    <a:pt x="68" y="230"/>
                    <a:pt x="68" y="230"/>
                  </a:cubicBezTo>
                  <a:cubicBezTo>
                    <a:pt x="71" y="214"/>
                    <a:pt x="76" y="197"/>
                    <a:pt x="83" y="182"/>
                  </a:cubicBezTo>
                  <a:cubicBezTo>
                    <a:pt x="47" y="152"/>
                    <a:pt x="47" y="152"/>
                    <a:pt x="47" y="152"/>
                  </a:cubicBezTo>
                  <a:cubicBezTo>
                    <a:pt x="38" y="144"/>
                    <a:pt x="37" y="130"/>
                    <a:pt x="45" y="121"/>
                  </a:cubicBezTo>
                  <a:cubicBezTo>
                    <a:pt x="85" y="73"/>
                    <a:pt x="85" y="73"/>
                    <a:pt x="85" y="73"/>
                  </a:cubicBezTo>
                  <a:cubicBezTo>
                    <a:pt x="93" y="64"/>
                    <a:pt x="107" y="62"/>
                    <a:pt x="116" y="70"/>
                  </a:cubicBezTo>
                  <a:cubicBezTo>
                    <a:pt x="152" y="100"/>
                    <a:pt x="152" y="100"/>
                    <a:pt x="152" y="100"/>
                  </a:cubicBezTo>
                  <a:cubicBezTo>
                    <a:pt x="166" y="91"/>
                    <a:pt x="181" y="83"/>
                    <a:pt x="196" y="77"/>
                  </a:cubicBezTo>
                  <a:cubicBezTo>
                    <a:pt x="192" y="31"/>
                    <a:pt x="192" y="31"/>
                    <a:pt x="192" y="31"/>
                  </a:cubicBezTo>
                  <a:cubicBezTo>
                    <a:pt x="191" y="19"/>
                    <a:pt x="200" y="8"/>
                    <a:pt x="212" y="7"/>
                  </a:cubicBezTo>
                  <a:cubicBezTo>
                    <a:pt x="275" y="1"/>
                    <a:pt x="275" y="1"/>
                    <a:pt x="275" y="1"/>
                  </a:cubicBezTo>
                  <a:cubicBezTo>
                    <a:pt x="287" y="0"/>
                    <a:pt x="297" y="9"/>
                    <a:pt x="298" y="21"/>
                  </a:cubicBezTo>
                  <a:cubicBezTo>
                    <a:pt x="303" y="68"/>
                    <a:pt x="303" y="68"/>
                    <a:pt x="303" y="68"/>
                  </a:cubicBezTo>
                  <a:cubicBezTo>
                    <a:pt x="319" y="71"/>
                    <a:pt x="335" y="76"/>
                    <a:pt x="350" y="83"/>
                  </a:cubicBezTo>
                  <a:cubicBezTo>
                    <a:pt x="380" y="47"/>
                    <a:pt x="380" y="47"/>
                    <a:pt x="380" y="47"/>
                  </a:cubicBezTo>
                  <a:cubicBezTo>
                    <a:pt x="388" y="38"/>
                    <a:pt x="402" y="36"/>
                    <a:pt x="411" y="44"/>
                  </a:cubicBezTo>
                  <a:cubicBezTo>
                    <a:pt x="460" y="84"/>
                    <a:pt x="460" y="84"/>
                    <a:pt x="460" y="84"/>
                  </a:cubicBezTo>
                  <a:cubicBezTo>
                    <a:pt x="469" y="92"/>
                    <a:pt x="470" y="106"/>
                    <a:pt x="462" y="115"/>
                  </a:cubicBezTo>
                  <a:cubicBezTo>
                    <a:pt x="432" y="152"/>
                    <a:pt x="432" y="152"/>
                    <a:pt x="432" y="152"/>
                  </a:cubicBezTo>
                  <a:close/>
                  <a:moveTo>
                    <a:pt x="331" y="189"/>
                  </a:moveTo>
                  <a:cubicBezTo>
                    <a:pt x="288" y="153"/>
                    <a:pt x="225" y="158"/>
                    <a:pt x="189" y="201"/>
                  </a:cubicBezTo>
                  <a:cubicBezTo>
                    <a:pt x="153" y="244"/>
                    <a:pt x="159" y="308"/>
                    <a:pt x="202" y="344"/>
                  </a:cubicBezTo>
                  <a:cubicBezTo>
                    <a:pt x="244" y="380"/>
                    <a:pt x="308" y="374"/>
                    <a:pt x="344" y="331"/>
                  </a:cubicBezTo>
                  <a:cubicBezTo>
                    <a:pt x="380" y="288"/>
                    <a:pt x="374" y="224"/>
                    <a:pt x="331" y="189"/>
                  </a:cubicBezTo>
                  <a:close/>
                </a:path>
              </a:pathLst>
            </a:custGeom>
            <a:solidFill>
              <a:srgbClr val="E5E1E6"/>
            </a:solidFill>
            <a:ln w="9525">
              <a:noFill/>
              <a:round/>
              <a:headEnd/>
              <a:tailEnd/>
            </a:ln>
          </p:spPr>
          <p:txBody>
            <a:bodyPr/>
            <a:lstStyle/>
            <a:p>
              <a:endParaRPr lang="en-US"/>
            </a:p>
          </p:txBody>
        </p:sp>
      </p:grpSp>
      <p:sp>
        <p:nvSpPr>
          <p:cNvPr id="28" name="Content Placeholder 18"/>
          <p:cNvSpPr>
            <a:spLocks noGrp="1"/>
          </p:cNvSpPr>
          <p:nvPr>
            <p:ph sz="quarter" idx="14" hasCustomPrompt="1"/>
          </p:nvPr>
        </p:nvSpPr>
        <p:spPr>
          <a:xfrm>
            <a:off x="5877812" y="1229701"/>
            <a:ext cx="2243139" cy="278181"/>
          </a:xfrm>
          <a:prstGeom prst="rect">
            <a:avLst/>
          </a:prstGeom>
        </p:spPr>
        <p:txBody>
          <a:bodyPr/>
          <a:lstStyle>
            <a:lvl1pPr marL="0" indent="0">
              <a:buNone/>
              <a:defRPr kumimoji="0" lang="en-US" sz="1050" b="0" i="0" u="none" strike="noStrike" cap="all" spc="150" normalizeH="0" baseline="0" dirty="0" smtClean="0">
                <a:ln>
                  <a:noFill/>
                </a:ln>
                <a:solidFill>
                  <a:schemeClr val="accent1"/>
                </a:solidFill>
                <a:effectLst/>
                <a:uFillTx/>
                <a:latin typeface="Acherus Grotesque Regular"/>
                <a:ea typeface="Acherus Grotesque Regular"/>
                <a:cs typeface="Acherus Grotesque Regular"/>
                <a:sym typeface="Acherus Grotesque"/>
              </a:defRPr>
            </a:lvl1pPr>
          </a:lstStyle>
          <a:p>
            <a:pPr lvl="0"/>
            <a:r>
              <a:rPr lang="en-US" dirty="0"/>
              <a:t>First item</a:t>
            </a:r>
          </a:p>
        </p:txBody>
      </p:sp>
      <p:sp>
        <p:nvSpPr>
          <p:cNvPr id="30" name="Content Placeholder 29"/>
          <p:cNvSpPr>
            <a:spLocks noGrp="1"/>
          </p:cNvSpPr>
          <p:nvPr>
            <p:ph sz="quarter" idx="15" hasCustomPrompt="1"/>
          </p:nvPr>
        </p:nvSpPr>
        <p:spPr>
          <a:xfrm>
            <a:off x="5875183" y="1570892"/>
            <a:ext cx="2891484" cy="914400"/>
          </a:xfrm>
          <a:prstGeom prst="rect">
            <a:avLst/>
          </a:prstGeom>
        </p:spPr>
        <p:txBody>
          <a:bodyPr>
            <a:normAutofit/>
          </a:bodyPr>
          <a:lstStyle>
            <a:lvl1pPr marL="0" indent="0">
              <a:buNone/>
              <a:defRPr kumimoji="0" lang="en-US" sz="900" b="0" i="0" u="none" strike="noStrike" cap="none" spc="0" normalizeH="0" baseline="0" dirty="0">
                <a:ln>
                  <a:noFill/>
                </a:ln>
                <a:solidFill>
                  <a:srgbClr val="585C5E"/>
                </a:solidFill>
                <a:effectLst/>
                <a:uFillTx/>
                <a:latin typeface="Crimson Text Roman"/>
                <a:ea typeface="Crimson Text Roman"/>
                <a:cs typeface="Crimson Text Roman"/>
                <a:sym typeface="Crimson Text Roman"/>
              </a:defRPr>
            </a:lvl1pPr>
          </a:lstStyle>
          <a:p>
            <a:r>
              <a:rPr lang="en-US" dirty="0"/>
              <a:t>Place  a short description about this item in this location.  It does not need to be long. </a:t>
            </a:r>
          </a:p>
        </p:txBody>
      </p:sp>
      <p:sp>
        <p:nvSpPr>
          <p:cNvPr id="34" name="Content Placeholder 18"/>
          <p:cNvSpPr>
            <a:spLocks noGrp="1"/>
          </p:cNvSpPr>
          <p:nvPr>
            <p:ph sz="quarter" idx="16" hasCustomPrompt="1"/>
          </p:nvPr>
        </p:nvSpPr>
        <p:spPr>
          <a:xfrm>
            <a:off x="9772909" y="1253993"/>
            <a:ext cx="2243139" cy="278181"/>
          </a:xfrm>
          <a:prstGeom prst="rect">
            <a:avLst/>
          </a:prstGeom>
        </p:spPr>
        <p:txBody>
          <a:bodyPr/>
          <a:lstStyle>
            <a:lvl1pPr marL="0" indent="0">
              <a:buNone/>
              <a:defRPr kumimoji="0" lang="en-US" sz="1050" b="0" i="0" u="none" strike="noStrike" cap="all" spc="150" normalizeH="0" baseline="0" dirty="0" smtClean="0">
                <a:ln>
                  <a:noFill/>
                </a:ln>
                <a:solidFill>
                  <a:schemeClr val="accent1"/>
                </a:solidFill>
                <a:effectLst/>
                <a:uFillTx/>
                <a:latin typeface="Acherus Grotesque Regular"/>
                <a:ea typeface="Acherus Grotesque Regular"/>
                <a:cs typeface="Acherus Grotesque Regular"/>
                <a:sym typeface="Acherus Grotesque"/>
              </a:defRPr>
            </a:lvl1pPr>
          </a:lstStyle>
          <a:p>
            <a:pPr lvl="0"/>
            <a:r>
              <a:rPr lang="en-US" dirty="0"/>
              <a:t>First item</a:t>
            </a:r>
          </a:p>
        </p:txBody>
      </p:sp>
      <p:sp>
        <p:nvSpPr>
          <p:cNvPr id="35" name="Content Placeholder 29"/>
          <p:cNvSpPr>
            <a:spLocks noGrp="1"/>
          </p:cNvSpPr>
          <p:nvPr>
            <p:ph sz="quarter" idx="17" hasCustomPrompt="1"/>
          </p:nvPr>
        </p:nvSpPr>
        <p:spPr>
          <a:xfrm>
            <a:off x="9770279" y="1595184"/>
            <a:ext cx="2891484" cy="914400"/>
          </a:xfrm>
          <a:prstGeom prst="rect">
            <a:avLst/>
          </a:prstGeom>
        </p:spPr>
        <p:txBody>
          <a:bodyPr>
            <a:normAutofit/>
          </a:bodyPr>
          <a:lstStyle>
            <a:lvl1pPr marL="0" indent="0">
              <a:buNone/>
              <a:defRPr kumimoji="0" lang="en-US" sz="900" b="0" i="0" u="none" strike="noStrike" cap="none" spc="0" normalizeH="0" baseline="0" dirty="0">
                <a:ln>
                  <a:noFill/>
                </a:ln>
                <a:solidFill>
                  <a:srgbClr val="585C5E"/>
                </a:solidFill>
                <a:effectLst/>
                <a:uFillTx/>
                <a:latin typeface="Crimson Text Roman"/>
                <a:ea typeface="Crimson Text Roman"/>
                <a:cs typeface="Crimson Text Roman"/>
                <a:sym typeface="Crimson Text Roman"/>
              </a:defRPr>
            </a:lvl1pPr>
          </a:lstStyle>
          <a:p>
            <a:r>
              <a:rPr lang="en-US" dirty="0"/>
              <a:t>Place  a short description about this item in this location.  It does not need to be long. </a:t>
            </a:r>
          </a:p>
        </p:txBody>
      </p:sp>
      <p:sp>
        <p:nvSpPr>
          <p:cNvPr id="36" name="Content Placeholder 18"/>
          <p:cNvSpPr>
            <a:spLocks noGrp="1"/>
          </p:cNvSpPr>
          <p:nvPr>
            <p:ph sz="quarter" idx="18" hasCustomPrompt="1"/>
          </p:nvPr>
        </p:nvSpPr>
        <p:spPr>
          <a:xfrm>
            <a:off x="9772909" y="4628370"/>
            <a:ext cx="2243139" cy="278181"/>
          </a:xfrm>
          <a:prstGeom prst="rect">
            <a:avLst/>
          </a:prstGeom>
        </p:spPr>
        <p:txBody>
          <a:bodyPr/>
          <a:lstStyle>
            <a:lvl1pPr marL="0" indent="0">
              <a:buNone/>
              <a:defRPr kumimoji="0" lang="en-US" sz="1050" b="0" i="0" u="none" strike="noStrike" cap="all" spc="150" normalizeH="0" baseline="0" dirty="0" smtClean="0">
                <a:ln>
                  <a:noFill/>
                </a:ln>
                <a:solidFill>
                  <a:schemeClr val="accent1"/>
                </a:solidFill>
                <a:effectLst/>
                <a:uFillTx/>
                <a:latin typeface="Acherus Grotesque Regular"/>
                <a:ea typeface="Acherus Grotesque Regular"/>
                <a:cs typeface="Acherus Grotesque Regular"/>
                <a:sym typeface="Acherus Grotesque"/>
              </a:defRPr>
            </a:lvl1pPr>
          </a:lstStyle>
          <a:p>
            <a:pPr lvl="0"/>
            <a:r>
              <a:rPr lang="en-US" dirty="0"/>
              <a:t>First item</a:t>
            </a:r>
          </a:p>
        </p:txBody>
      </p:sp>
      <p:sp>
        <p:nvSpPr>
          <p:cNvPr id="37" name="Content Placeholder 29"/>
          <p:cNvSpPr>
            <a:spLocks noGrp="1"/>
          </p:cNvSpPr>
          <p:nvPr>
            <p:ph sz="quarter" idx="19" hasCustomPrompt="1"/>
          </p:nvPr>
        </p:nvSpPr>
        <p:spPr>
          <a:xfrm>
            <a:off x="9770279" y="4969561"/>
            <a:ext cx="2891484" cy="914400"/>
          </a:xfrm>
          <a:prstGeom prst="rect">
            <a:avLst/>
          </a:prstGeom>
        </p:spPr>
        <p:txBody>
          <a:bodyPr>
            <a:normAutofit/>
          </a:bodyPr>
          <a:lstStyle>
            <a:lvl1pPr marL="0" indent="0">
              <a:buNone/>
              <a:defRPr kumimoji="0" lang="en-US" sz="900" b="0" i="0" u="none" strike="noStrike" cap="none" spc="0" normalizeH="0" baseline="0" dirty="0">
                <a:ln>
                  <a:noFill/>
                </a:ln>
                <a:solidFill>
                  <a:srgbClr val="585C5E"/>
                </a:solidFill>
                <a:effectLst/>
                <a:uFillTx/>
                <a:latin typeface="Crimson Text Roman"/>
                <a:ea typeface="Crimson Text Roman"/>
                <a:cs typeface="Crimson Text Roman"/>
                <a:sym typeface="Crimson Text Roman"/>
              </a:defRPr>
            </a:lvl1pPr>
          </a:lstStyle>
          <a:p>
            <a:r>
              <a:rPr lang="en-US" dirty="0"/>
              <a:t>Place  a short description about this item in this location.  It does not need to be long. </a:t>
            </a:r>
          </a:p>
        </p:txBody>
      </p:sp>
      <p:sp>
        <p:nvSpPr>
          <p:cNvPr id="41" name="Content Placeholder 18"/>
          <p:cNvSpPr>
            <a:spLocks noGrp="1"/>
          </p:cNvSpPr>
          <p:nvPr>
            <p:ph sz="quarter" idx="20" hasCustomPrompt="1"/>
          </p:nvPr>
        </p:nvSpPr>
        <p:spPr>
          <a:xfrm>
            <a:off x="5877812" y="4628370"/>
            <a:ext cx="2243139" cy="278181"/>
          </a:xfrm>
          <a:prstGeom prst="rect">
            <a:avLst/>
          </a:prstGeom>
        </p:spPr>
        <p:txBody>
          <a:bodyPr/>
          <a:lstStyle>
            <a:lvl1pPr marL="0" indent="0">
              <a:buNone/>
              <a:defRPr kumimoji="0" lang="en-US" sz="1050" b="0" i="0" u="none" strike="noStrike" cap="all" spc="150" normalizeH="0" baseline="0" dirty="0" smtClean="0">
                <a:ln>
                  <a:noFill/>
                </a:ln>
                <a:solidFill>
                  <a:schemeClr val="accent1"/>
                </a:solidFill>
                <a:effectLst/>
                <a:uFillTx/>
                <a:latin typeface="Acherus Grotesque Regular"/>
                <a:ea typeface="Acherus Grotesque Regular"/>
                <a:cs typeface="Acherus Grotesque Regular"/>
                <a:sym typeface="Acherus Grotesque"/>
              </a:defRPr>
            </a:lvl1pPr>
          </a:lstStyle>
          <a:p>
            <a:pPr lvl="0"/>
            <a:r>
              <a:rPr lang="en-US" dirty="0"/>
              <a:t>First item</a:t>
            </a:r>
          </a:p>
        </p:txBody>
      </p:sp>
      <p:sp>
        <p:nvSpPr>
          <p:cNvPr id="42" name="Content Placeholder 29"/>
          <p:cNvSpPr>
            <a:spLocks noGrp="1"/>
          </p:cNvSpPr>
          <p:nvPr>
            <p:ph sz="quarter" idx="21" hasCustomPrompt="1"/>
          </p:nvPr>
        </p:nvSpPr>
        <p:spPr>
          <a:xfrm>
            <a:off x="5875183" y="4969561"/>
            <a:ext cx="2891484" cy="914400"/>
          </a:xfrm>
          <a:prstGeom prst="rect">
            <a:avLst/>
          </a:prstGeom>
        </p:spPr>
        <p:txBody>
          <a:bodyPr>
            <a:normAutofit/>
          </a:bodyPr>
          <a:lstStyle>
            <a:lvl1pPr marL="0" indent="0">
              <a:buNone/>
              <a:defRPr kumimoji="0" lang="en-US" sz="900" b="0" i="0" u="none" strike="noStrike" cap="none" spc="0" normalizeH="0" baseline="0" dirty="0">
                <a:ln>
                  <a:noFill/>
                </a:ln>
                <a:solidFill>
                  <a:srgbClr val="585C5E"/>
                </a:solidFill>
                <a:effectLst/>
                <a:uFillTx/>
                <a:latin typeface="Crimson Text Roman"/>
                <a:ea typeface="Crimson Text Roman"/>
                <a:cs typeface="Crimson Text Roman"/>
                <a:sym typeface="Crimson Text Roman"/>
              </a:defRPr>
            </a:lvl1pPr>
          </a:lstStyle>
          <a:p>
            <a:r>
              <a:rPr lang="en-US" dirty="0"/>
              <a:t>Place  a short description about this item in this location.  It does not need to be long. </a:t>
            </a:r>
          </a:p>
        </p:txBody>
      </p:sp>
      <p:sp>
        <p:nvSpPr>
          <p:cNvPr id="25" name="Title 1"/>
          <p:cNvSpPr/>
          <p:nvPr userDrawn="1"/>
        </p:nvSpPr>
        <p:spPr>
          <a:xfrm>
            <a:off x="9960869" y="6340216"/>
            <a:ext cx="249383" cy="415217"/>
          </a:xfrm>
          <a:prstGeom prst="rect">
            <a:avLst/>
          </a:prstGeom>
          <a:ln w="12700">
            <a:miter lim="400000"/>
          </a:ln>
          <a:extLst>
            <a:ext uri="{C572A759-6A51-4108-AA02-DFA0A04FC94B}">
              <ma14:wrappingTextBoxFlag xmlns:ma14="http://schemas.microsoft.com/office/mac/drawingml/2011/main" xmlns="" val="1"/>
            </a:ext>
          </a:extLst>
        </p:spPr>
        <p:txBody>
          <a:bodyPr lIns="34289" rIns="34289" anchor="b">
            <a:normAutofit/>
          </a:bodyPr>
          <a:lstStyle/>
          <a:p>
            <a:pPr algn="r">
              <a:lnSpc>
                <a:spcPct val="90000"/>
              </a:lnSpc>
              <a:defRPr sz="1400" spc="200">
                <a:solidFill>
                  <a:schemeClr val="accent3"/>
                </a:solidFill>
                <a:latin typeface="Acherus Grotesque Regular"/>
                <a:ea typeface="Acherus Grotesque Regular"/>
                <a:cs typeface="Acherus Grotesque Regular"/>
                <a:sym typeface="Acherus Grotesque"/>
              </a:defRPr>
            </a:pPr>
            <a:r>
              <a:rPr lang="en-US" sz="900" dirty="0">
                <a:solidFill>
                  <a:schemeClr val="accent1"/>
                </a:solidFill>
              </a:rPr>
              <a:t>/</a:t>
            </a:r>
            <a:endParaRPr sz="900" dirty="0">
              <a:solidFill>
                <a:schemeClr val="accent1"/>
              </a:solidFill>
            </a:endParaRPr>
          </a:p>
        </p:txBody>
      </p:sp>
      <p:sp>
        <p:nvSpPr>
          <p:cNvPr id="26" name="Content Placeholder 51"/>
          <p:cNvSpPr>
            <a:spLocks noGrp="1"/>
          </p:cNvSpPr>
          <p:nvPr>
            <p:ph sz="quarter" idx="12" hasCustomPrompt="1"/>
          </p:nvPr>
        </p:nvSpPr>
        <p:spPr>
          <a:xfrm>
            <a:off x="10253116" y="6496767"/>
            <a:ext cx="2232233" cy="257174"/>
          </a:xfrm>
          <a:prstGeom prst="rect">
            <a:avLst/>
          </a:prstGeom>
        </p:spPr>
        <p:txBody>
          <a:bodyPr>
            <a:noAutofit/>
          </a:bodyPr>
          <a:lstStyle>
            <a:lvl1pPr marL="0" indent="0">
              <a:buFontTx/>
              <a:buNone/>
              <a:defRPr sz="900" cap="all" spc="150" normalizeH="0" baseline="0">
                <a:latin typeface="Acherus Grotesque Regular" charset="0"/>
              </a:defRPr>
            </a:lvl1pPr>
            <a:lvl2pPr marL="342900" indent="0">
              <a:buFontTx/>
              <a:buNone/>
              <a:defRPr sz="1050" cap="all" spc="150" normalizeH="0" baseline="0">
                <a:latin typeface="Acherus Grotesque Regular" charset="0"/>
              </a:defRPr>
            </a:lvl2pPr>
            <a:lvl3pPr marL="685800" indent="0">
              <a:buFontTx/>
              <a:buNone/>
              <a:defRPr sz="1050" cap="all" spc="150" normalizeH="0" baseline="0">
                <a:latin typeface="Acherus Grotesque Regular" charset="0"/>
              </a:defRPr>
            </a:lvl3pPr>
            <a:lvl4pPr marL="1028700" indent="0">
              <a:buFontTx/>
              <a:buNone/>
              <a:defRPr sz="1050" cap="all" spc="150" normalizeH="0" baseline="0">
                <a:latin typeface="Acherus Grotesque Regular" charset="0"/>
              </a:defRPr>
            </a:lvl4pPr>
            <a:lvl5pPr marL="1371600" indent="0">
              <a:buFontTx/>
              <a:buNone/>
              <a:defRPr sz="1050" cap="all" spc="150" normalizeH="0" baseline="0">
                <a:latin typeface="Acherus Grotesque Regular" charset="0"/>
              </a:defRPr>
            </a:lvl5pPr>
          </a:lstStyle>
          <a:p>
            <a:pPr lvl="0"/>
            <a:r>
              <a:rPr lang="en-US" dirty="0"/>
              <a:t>Section title</a:t>
            </a:r>
          </a:p>
        </p:txBody>
      </p:sp>
      <p:sp>
        <p:nvSpPr>
          <p:cNvPr id="27" name="Content Placeholder 51"/>
          <p:cNvSpPr>
            <a:spLocks noGrp="1"/>
          </p:cNvSpPr>
          <p:nvPr>
            <p:ph sz="quarter" idx="13" hasCustomPrompt="1"/>
          </p:nvPr>
        </p:nvSpPr>
        <p:spPr>
          <a:xfrm>
            <a:off x="9234855" y="6496771"/>
            <a:ext cx="765927" cy="261221"/>
          </a:xfrm>
          <a:prstGeom prst="rect">
            <a:avLst/>
          </a:prstGeom>
        </p:spPr>
        <p:txBody>
          <a:bodyPr>
            <a:noAutofit/>
          </a:bodyPr>
          <a:lstStyle>
            <a:lvl1pPr marL="0" indent="0" algn="r">
              <a:buFontTx/>
              <a:buNone/>
              <a:defRPr sz="900" cap="all" spc="150" normalizeH="0" baseline="0">
                <a:solidFill>
                  <a:schemeClr val="bg2">
                    <a:lumMod val="40000"/>
                    <a:lumOff val="60000"/>
                  </a:schemeClr>
                </a:solidFill>
                <a:latin typeface="Acherus Grotesque Regular" charset="0"/>
              </a:defRPr>
            </a:lvl1pPr>
            <a:lvl2pPr marL="342900" indent="0">
              <a:buFontTx/>
              <a:buNone/>
              <a:defRPr sz="1050" cap="all" spc="150" normalizeH="0" baseline="0">
                <a:latin typeface="Acherus Grotesque Regular" charset="0"/>
              </a:defRPr>
            </a:lvl2pPr>
            <a:lvl3pPr marL="685800" indent="0">
              <a:buFontTx/>
              <a:buNone/>
              <a:defRPr sz="1050" cap="all" spc="150" normalizeH="0" baseline="0">
                <a:latin typeface="Acherus Grotesque Regular" charset="0"/>
              </a:defRPr>
            </a:lvl3pPr>
            <a:lvl4pPr marL="1028700" indent="0">
              <a:buFontTx/>
              <a:buNone/>
              <a:defRPr sz="1050" cap="all" spc="150" normalizeH="0" baseline="0">
                <a:latin typeface="Acherus Grotesque Regular" charset="0"/>
              </a:defRPr>
            </a:lvl4pPr>
            <a:lvl5pPr marL="1371600" indent="0">
              <a:buFontTx/>
              <a:buNone/>
              <a:defRPr sz="1050" cap="all" spc="150" normalizeH="0" baseline="0">
                <a:latin typeface="Acherus Grotesque Regular" charset="0"/>
              </a:defRPr>
            </a:lvl5pPr>
          </a:lstStyle>
          <a:p>
            <a:pPr lvl="0"/>
            <a:r>
              <a:rPr lang="en-US" dirty="0"/>
              <a:t>01</a:t>
            </a:r>
          </a:p>
        </p:txBody>
      </p:sp>
    </p:spTree>
    <p:extLst>
      <p:ext uri="{BB962C8B-B14F-4D97-AF65-F5344CB8AC3E}">
        <p14:creationId xmlns:p14="http://schemas.microsoft.com/office/powerpoint/2010/main" val="409115526"/>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1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17" Type="http://schemas.openxmlformats.org/officeDocument/2006/relationships/slideLayout" Target="../slideLayouts/slideLayout24.xml"/><Relationship Id="rId2" Type="http://schemas.openxmlformats.org/officeDocument/2006/relationships/slideLayout" Target="../slideLayouts/slideLayout9.xml"/><Relationship Id="rId16" Type="http://schemas.openxmlformats.org/officeDocument/2006/relationships/slideLayout" Target="../slideLayouts/slideLayout23.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slideLayout" Target="../slideLayouts/slideLayout2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600203"/>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DF757E9D-2C6D-4659-99F8-7B3CBB8608F7}" type="datetimeFigureOut">
              <a:rPr lang="en-US"/>
              <a:pPr>
                <a:defRPr/>
              </a:pPr>
              <a:t>10/3/2023</a:t>
            </a:fld>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8197259D-F5B2-49C7-8855-B9A0928A91C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7" r:id="rId3"/>
    <p:sldLayoutId id="2147483668" r:id="rId4"/>
    <p:sldLayoutId id="2147483669" r:id="rId5"/>
    <p:sldLayoutId id="2147483670" r:id="rId6"/>
    <p:sldLayoutId id="2147483677" r:id="rId7"/>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5">
            <a:hueOff val="-15428571"/>
            <a:satOff val="-30434"/>
            <a:lumOff val="9019"/>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158481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ransition spd="med"/>
  <p:hf hdr="0" ftr="0"/>
  <p:txStyles>
    <p:titleStyle>
      <a:lvl1pPr marL="0" marR="0" indent="0" algn="l" defTabSz="685800" rtl="0" latinLnBrk="0">
        <a:lnSpc>
          <a:spcPct val="90000"/>
        </a:lnSpc>
        <a:spcBef>
          <a:spcPts val="0"/>
        </a:spcBef>
        <a:spcAft>
          <a:spcPts val="0"/>
        </a:spcAft>
        <a:buClrTx/>
        <a:buSzTx/>
        <a:buFontTx/>
        <a:buNone/>
        <a:tabLst/>
        <a:defRPr sz="2625" b="0" i="0" u="none" strike="noStrike" cap="none" spc="150" baseline="0">
          <a:ln>
            <a:noFill/>
          </a:ln>
          <a:solidFill>
            <a:schemeClr val="bg2"/>
          </a:solidFill>
          <a:uFillTx/>
          <a:latin typeface="Acherus Grotesque Regular"/>
          <a:ea typeface="Acherus Grotesque Regular"/>
          <a:cs typeface="Acherus Grotesque Regular"/>
          <a:sym typeface="Acherus Grotesque"/>
        </a:defRPr>
      </a:lvl1pPr>
      <a:lvl2pPr marL="0" marR="0" indent="0" algn="l" defTabSz="685800" rtl="0" latinLnBrk="0">
        <a:lnSpc>
          <a:spcPct val="90000"/>
        </a:lnSpc>
        <a:spcBef>
          <a:spcPts val="0"/>
        </a:spcBef>
        <a:spcAft>
          <a:spcPts val="0"/>
        </a:spcAft>
        <a:buClrTx/>
        <a:buSzTx/>
        <a:buFontTx/>
        <a:buNone/>
        <a:tabLst/>
        <a:defRPr sz="2625" b="0" i="0" u="none" strike="noStrike" cap="none" spc="150" baseline="0">
          <a:ln>
            <a:noFill/>
          </a:ln>
          <a:solidFill>
            <a:schemeClr val="accent1"/>
          </a:solidFill>
          <a:uFillTx/>
          <a:latin typeface="Acherus Grotesque Regular"/>
          <a:ea typeface="Acherus Grotesque Regular"/>
          <a:cs typeface="Acherus Grotesque Regular"/>
          <a:sym typeface="Acherus Grotesque"/>
        </a:defRPr>
      </a:lvl2pPr>
      <a:lvl3pPr marL="0" marR="0" indent="0" algn="l" defTabSz="685800" rtl="0" latinLnBrk="0">
        <a:lnSpc>
          <a:spcPct val="90000"/>
        </a:lnSpc>
        <a:spcBef>
          <a:spcPts val="0"/>
        </a:spcBef>
        <a:spcAft>
          <a:spcPts val="0"/>
        </a:spcAft>
        <a:buClrTx/>
        <a:buSzTx/>
        <a:buFontTx/>
        <a:buNone/>
        <a:tabLst/>
        <a:defRPr sz="2625" b="0" i="0" u="none" strike="noStrike" cap="none" spc="150" baseline="0">
          <a:ln>
            <a:noFill/>
          </a:ln>
          <a:solidFill>
            <a:schemeClr val="accent1"/>
          </a:solidFill>
          <a:uFillTx/>
          <a:latin typeface="Acherus Grotesque Regular"/>
          <a:ea typeface="Acherus Grotesque Regular"/>
          <a:cs typeface="Acherus Grotesque Regular"/>
          <a:sym typeface="Acherus Grotesque"/>
        </a:defRPr>
      </a:lvl3pPr>
      <a:lvl4pPr marL="0" marR="0" indent="0" algn="l" defTabSz="685800" rtl="0" latinLnBrk="0">
        <a:lnSpc>
          <a:spcPct val="90000"/>
        </a:lnSpc>
        <a:spcBef>
          <a:spcPts val="0"/>
        </a:spcBef>
        <a:spcAft>
          <a:spcPts val="0"/>
        </a:spcAft>
        <a:buClrTx/>
        <a:buSzTx/>
        <a:buFontTx/>
        <a:buNone/>
        <a:tabLst/>
        <a:defRPr sz="2625" b="0" i="0" u="none" strike="noStrike" cap="none" spc="150" baseline="0">
          <a:ln>
            <a:noFill/>
          </a:ln>
          <a:solidFill>
            <a:schemeClr val="accent1"/>
          </a:solidFill>
          <a:uFillTx/>
          <a:latin typeface="Acherus Grotesque Regular"/>
          <a:ea typeface="Acherus Grotesque Regular"/>
          <a:cs typeface="Acherus Grotesque Regular"/>
          <a:sym typeface="Acherus Grotesque"/>
        </a:defRPr>
      </a:lvl4pPr>
      <a:lvl5pPr marL="0" marR="0" indent="0" algn="l" defTabSz="685800" rtl="0" latinLnBrk="0">
        <a:lnSpc>
          <a:spcPct val="90000"/>
        </a:lnSpc>
        <a:spcBef>
          <a:spcPts val="0"/>
        </a:spcBef>
        <a:spcAft>
          <a:spcPts val="0"/>
        </a:spcAft>
        <a:buClrTx/>
        <a:buSzTx/>
        <a:buFontTx/>
        <a:buNone/>
        <a:tabLst/>
        <a:defRPr sz="2625" b="0" i="0" u="none" strike="noStrike" cap="none" spc="150" baseline="0">
          <a:ln>
            <a:noFill/>
          </a:ln>
          <a:solidFill>
            <a:schemeClr val="accent1"/>
          </a:solidFill>
          <a:uFillTx/>
          <a:latin typeface="Acherus Grotesque Regular"/>
          <a:ea typeface="Acherus Grotesque Regular"/>
          <a:cs typeface="Acherus Grotesque Regular"/>
          <a:sym typeface="Acherus Grotesque"/>
        </a:defRPr>
      </a:lvl5pPr>
      <a:lvl6pPr marL="0" marR="0" indent="0" algn="l" defTabSz="685800" rtl="0" latinLnBrk="0">
        <a:lnSpc>
          <a:spcPct val="90000"/>
        </a:lnSpc>
        <a:spcBef>
          <a:spcPts val="0"/>
        </a:spcBef>
        <a:spcAft>
          <a:spcPts val="0"/>
        </a:spcAft>
        <a:buClrTx/>
        <a:buSzTx/>
        <a:buFontTx/>
        <a:buNone/>
        <a:tabLst/>
        <a:defRPr sz="2625" b="0" i="0" u="none" strike="noStrike" cap="none" spc="150" baseline="0">
          <a:ln>
            <a:noFill/>
          </a:ln>
          <a:solidFill>
            <a:schemeClr val="accent1"/>
          </a:solidFill>
          <a:uFillTx/>
          <a:latin typeface="Acherus Grotesque Regular"/>
          <a:ea typeface="Acherus Grotesque Regular"/>
          <a:cs typeface="Acherus Grotesque Regular"/>
          <a:sym typeface="Acherus Grotesque"/>
        </a:defRPr>
      </a:lvl6pPr>
      <a:lvl7pPr marL="0" marR="0" indent="0" algn="l" defTabSz="685800" rtl="0" latinLnBrk="0">
        <a:lnSpc>
          <a:spcPct val="90000"/>
        </a:lnSpc>
        <a:spcBef>
          <a:spcPts val="0"/>
        </a:spcBef>
        <a:spcAft>
          <a:spcPts val="0"/>
        </a:spcAft>
        <a:buClrTx/>
        <a:buSzTx/>
        <a:buFontTx/>
        <a:buNone/>
        <a:tabLst/>
        <a:defRPr sz="2625" b="0" i="0" u="none" strike="noStrike" cap="none" spc="150" baseline="0">
          <a:ln>
            <a:noFill/>
          </a:ln>
          <a:solidFill>
            <a:schemeClr val="accent1"/>
          </a:solidFill>
          <a:uFillTx/>
          <a:latin typeface="Acherus Grotesque Regular"/>
          <a:ea typeface="Acherus Grotesque Regular"/>
          <a:cs typeface="Acherus Grotesque Regular"/>
          <a:sym typeface="Acherus Grotesque"/>
        </a:defRPr>
      </a:lvl7pPr>
      <a:lvl8pPr marL="0" marR="0" indent="0" algn="l" defTabSz="685800" rtl="0" latinLnBrk="0">
        <a:lnSpc>
          <a:spcPct val="90000"/>
        </a:lnSpc>
        <a:spcBef>
          <a:spcPts val="0"/>
        </a:spcBef>
        <a:spcAft>
          <a:spcPts val="0"/>
        </a:spcAft>
        <a:buClrTx/>
        <a:buSzTx/>
        <a:buFontTx/>
        <a:buNone/>
        <a:tabLst/>
        <a:defRPr sz="2625" b="0" i="0" u="none" strike="noStrike" cap="none" spc="150" baseline="0">
          <a:ln>
            <a:noFill/>
          </a:ln>
          <a:solidFill>
            <a:schemeClr val="accent1"/>
          </a:solidFill>
          <a:uFillTx/>
          <a:latin typeface="Acherus Grotesque Regular"/>
          <a:ea typeface="Acherus Grotesque Regular"/>
          <a:cs typeface="Acherus Grotesque Regular"/>
          <a:sym typeface="Acherus Grotesque"/>
        </a:defRPr>
      </a:lvl8pPr>
      <a:lvl9pPr marL="0" marR="0" indent="0" algn="l" defTabSz="685800" rtl="0" latinLnBrk="0">
        <a:lnSpc>
          <a:spcPct val="90000"/>
        </a:lnSpc>
        <a:spcBef>
          <a:spcPts val="0"/>
        </a:spcBef>
        <a:spcAft>
          <a:spcPts val="0"/>
        </a:spcAft>
        <a:buClrTx/>
        <a:buSzTx/>
        <a:buFontTx/>
        <a:buNone/>
        <a:tabLst/>
        <a:defRPr sz="2625" b="0" i="0" u="none" strike="noStrike" cap="none" spc="150" baseline="0">
          <a:ln>
            <a:noFill/>
          </a:ln>
          <a:solidFill>
            <a:schemeClr val="accent1"/>
          </a:solidFill>
          <a:uFillTx/>
          <a:latin typeface="Acherus Grotesque Regular"/>
          <a:ea typeface="Acherus Grotesque Regular"/>
          <a:cs typeface="Acherus Grotesque Regular"/>
          <a:sym typeface="Acherus Grotesque"/>
        </a:defRPr>
      </a:lvl9pPr>
    </p:titleStyle>
    <p:bodyStyle>
      <a:lvl1pPr marL="171450" marR="0" indent="-171450" algn="l" defTabSz="685800" rtl="0" latinLnBrk="0">
        <a:lnSpc>
          <a:spcPct val="90000"/>
        </a:lnSpc>
        <a:spcBef>
          <a:spcPts val="750"/>
        </a:spcBef>
        <a:spcAft>
          <a:spcPts val="0"/>
        </a:spcAft>
        <a:buClrTx/>
        <a:buSzPct val="100000"/>
        <a:buFont typeface="Arial"/>
        <a:buChar char="•"/>
        <a:tabLst/>
        <a:defRPr sz="2100" b="0" i="0" u="none" strike="noStrike" cap="none" spc="0" baseline="0">
          <a:ln>
            <a:noFill/>
          </a:ln>
          <a:solidFill>
            <a:schemeClr val="accent1"/>
          </a:solidFill>
          <a:uFillTx/>
          <a:latin typeface="+mj-lt"/>
          <a:ea typeface="+mj-ea"/>
          <a:cs typeface="+mj-cs"/>
          <a:sym typeface="Calibri"/>
        </a:defRPr>
      </a:lvl1pPr>
      <a:lvl2pPr marL="542925" marR="0" indent="-200025" algn="l" defTabSz="685800" rtl="0" latinLnBrk="0">
        <a:lnSpc>
          <a:spcPct val="90000"/>
        </a:lnSpc>
        <a:spcBef>
          <a:spcPts val="750"/>
        </a:spcBef>
        <a:spcAft>
          <a:spcPts val="0"/>
        </a:spcAft>
        <a:buClrTx/>
        <a:buSzPct val="100000"/>
        <a:buFont typeface="Arial"/>
        <a:buChar char="•"/>
        <a:tabLst/>
        <a:defRPr sz="2100" b="0" i="0" u="none" strike="noStrike" cap="none" spc="0" baseline="0">
          <a:ln>
            <a:noFill/>
          </a:ln>
          <a:solidFill>
            <a:schemeClr val="accent1"/>
          </a:solidFill>
          <a:uFillTx/>
          <a:latin typeface="+mj-lt"/>
          <a:ea typeface="+mj-ea"/>
          <a:cs typeface="+mj-cs"/>
          <a:sym typeface="Calibri"/>
        </a:defRPr>
      </a:lvl2pPr>
      <a:lvl3pPr marL="925829" marR="0" indent="-240029" algn="l" defTabSz="685800" rtl="0" latinLnBrk="0">
        <a:lnSpc>
          <a:spcPct val="90000"/>
        </a:lnSpc>
        <a:spcBef>
          <a:spcPts val="750"/>
        </a:spcBef>
        <a:spcAft>
          <a:spcPts val="0"/>
        </a:spcAft>
        <a:buClrTx/>
        <a:buSzPct val="100000"/>
        <a:buFont typeface="Arial"/>
        <a:buChar char="•"/>
        <a:tabLst/>
        <a:defRPr sz="2100" b="0" i="0" u="none" strike="noStrike" cap="none" spc="0" baseline="0">
          <a:ln>
            <a:noFill/>
          </a:ln>
          <a:solidFill>
            <a:schemeClr val="accent1"/>
          </a:solidFill>
          <a:uFillTx/>
          <a:latin typeface="+mj-lt"/>
          <a:ea typeface="+mj-ea"/>
          <a:cs typeface="+mj-cs"/>
          <a:sym typeface="Calibri"/>
        </a:defRPr>
      </a:lvl3pPr>
      <a:lvl4pPr marL="1295400" marR="0" indent="-266700" algn="l" defTabSz="685800" rtl="0" latinLnBrk="0">
        <a:lnSpc>
          <a:spcPct val="90000"/>
        </a:lnSpc>
        <a:spcBef>
          <a:spcPts val="750"/>
        </a:spcBef>
        <a:spcAft>
          <a:spcPts val="0"/>
        </a:spcAft>
        <a:buClrTx/>
        <a:buSzPct val="100000"/>
        <a:buFont typeface="Arial"/>
        <a:buChar char="•"/>
        <a:tabLst/>
        <a:defRPr sz="2100" b="0" i="0" u="none" strike="noStrike" cap="none" spc="0" baseline="0">
          <a:ln>
            <a:noFill/>
          </a:ln>
          <a:solidFill>
            <a:schemeClr val="accent1"/>
          </a:solidFill>
          <a:uFillTx/>
          <a:latin typeface="+mj-lt"/>
          <a:ea typeface="+mj-ea"/>
          <a:cs typeface="+mj-cs"/>
          <a:sym typeface="Calibri"/>
        </a:defRPr>
      </a:lvl4pPr>
      <a:lvl5pPr marL="1638300" marR="0" indent="-266700" algn="l" defTabSz="685800" rtl="0" latinLnBrk="0">
        <a:lnSpc>
          <a:spcPct val="90000"/>
        </a:lnSpc>
        <a:spcBef>
          <a:spcPts val="750"/>
        </a:spcBef>
        <a:spcAft>
          <a:spcPts val="0"/>
        </a:spcAft>
        <a:buClrTx/>
        <a:buSzPct val="100000"/>
        <a:buFont typeface="Arial"/>
        <a:buChar char="•"/>
        <a:tabLst/>
        <a:defRPr sz="2100" b="0" i="0" u="none" strike="noStrike" cap="none" spc="0" baseline="0">
          <a:ln>
            <a:noFill/>
          </a:ln>
          <a:solidFill>
            <a:schemeClr val="accent1"/>
          </a:solidFill>
          <a:uFillTx/>
          <a:latin typeface="+mj-lt"/>
          <a:ea typeface="+mj-ea"/>
          <a:cs typeface="+mj-cs"/>
          <a:sym typeface="Calibri"/>
        </a:defRPr>
      </a:lvl5pPr>
      <a:lvl6pPr marL="1981200" marR="0" indent="-266700" algn="l" defTabSz="685800" rtl="0" latinLnBrk="0">
        <a:lnSpc>
          <a:spcPct val="90000"/>
        </a:lnSpc>
        <a:spcBef>
          <a:spcPts val="750"/>
        </a:spcBef>
        <a:spcAft>
          <a:spcPts val="0"/>
        </a:spcAft>
        <a:buClrTx/>
        <a:buSzPct val="100000"/>
        <a:buFont typeface="Arial"/>
        <a:buChar char="•"/>
        <a:tabLst/>
        <a:defRPr sz="2100" b="0" i="0" u="none" strike="noStrike" cap="none" spc="0" baseline="0">
          <a:ln>
            <a:noFill/>
          </a:ln>
          <a:solidFill>
            <a:schemeClr val="accent1"/>
          </a:solidFill>
          <a:uFillTx/>
          <a:latin typeface="+mj-lt"/>
          <a:ea typeface="+mj-ea"/>
          <a:cs typeface="+mj-cs"/>
          <a:sym typeface="Calibri"/>
        </a:defRPr>
      </a:lvl6pPr>
      <a:lvl7pPr marL="2324100" marR="0" indent="-266700" algn="l" defTabSz="685800" rtl="0" latinLnBrk="0">
        <a:lnSpc>
          <a:spcPct val="90000"/>
        </a:lnSpc>
        <a:spcBef>
          <a:spcPts val="750"/>
        </a:spcBef>
        <a:spcAft>
          <a:spcPts val="0"/>
        </a:spcAft>
        <a:buClrTx/>
        <a:buSzPct val="100000"/>
        <a:buFont typeface="Arial"/>
        <a:buChar char="•"/>
        <a:tabLst/>
        <a:defRPr sz="2100" b="0" i="0" u="none" strike="noStrike" cap="none" spc="0" baseline="0">
          <a:ln>
            <a:noFill/>
          </a:ln>
          <a:solidFill>
            <a:schemeClr val="accent1"/>
          </a:solidFill>
          <a:uFillTx/>
          <a:latin typeface="+mj-lt"/>
          <a:ea typeface="+mj-ea"/>
          <a:cs typeface="+mj-cs"/>
          <a:sym typeface="Calibri"/>
        </a:defRPr>
      </a:lvl7pPr>
      <a:lvl8pPr marL="2667000" marR="0" indent="-266700" algn="l" defTabSz="685800" rtl="0" latinLnBrk="0">
        <a:lnSpc>
          <a:spcPct val="90000"/>
        </a:lnSpc>
        <a:spcBef>
          <a:spcPts val="750"/>
        </a:spcBef>
        <a:spcAft>
          <a:spcPts val="0"/>
        </a:spcAft>
        <a:buClrTx/>
        <a:buSzPct val="100000"/>
        <a:buFont typeface="Arial"/>
        <a:buChar char="•"/>
        <a:tabLst/>
        <a:defRPr sz="2100" b="0" i="0" u="none" strike="noStrike" cap="none" spc="0" baseline="0">
          <a:ln>
            <a:noFill/>
          </a:ln>
          <a:solidFill>
            <a:schemeClr val="accent1"/>
          </a:solidFill>
          <a:uFillTx/>
          <a:latin typeface="+mj-lt"/>
          <a:ea typeface="+mj-ea"/>
          <a:cs typeface="+mj-cs"/>
          <a:sym typeface="Calibri"/>
        </a:defRPr>
      </a:lvl8pPr>
      <a:lvl9pPr marL="3009900" marR="0" indent="-266700" algn="l" defTabSz="685800" rtl="0" latinLnBrk="0">
        <a:lnSpc>
          <a:spcPct val="90000"/>
        </a:lnSpc>
        <a:spcBef>
          <a:spcPts val="750"/>
        </a:spcBef>
        <a:spcAft>
          <a:spcPts val="0"/>
        </a:spcAft>
        <a:buClrTx/>
        <a:buSzPct val="100000"/>
        <a:buFont typeface="Arial"/>
        <a:buChar char="•"/>
        <a:tabLst/>
        <a:defRPr sz="2100" b="0" i="0" u="none" strike="noStrike" cap="none" spc="0" baseline="0">
          <a:ln>
            <a:noFill/>
          </a:ln>
          <a:solidFill>
            <a:schemeClr val="accent1"/>
          </a:solidFill>
          <a:uFillTx/>
          <a:latin typeface="+mj-lt"/>
          <a:ea typeface="+mj-ea"/>
          <a:cs typeface="+mj-cs"/>
          <a:sym typeface="Calibri"/>
        </a:defRPr>
      </a:lvl9pPr>
    </p:bodyStyle>
    <p:otherStyle>
      <a:lvl1pPr marL="0" marR="0" indent="0" algn="l" defTabSz="685800" rtl="0" latinLnBrk="0">
        <a:lnSpc>
          <a:spcPct val="100000"/>
        </a:lnSpc>
        <a:spcBef>
          <a:spcPts val="0"/>
        </a:spcBef>
        <a:spcAft>
          <a:spcPts val="0"/>
        </a:spcAft>
        <a:buClrTx/>
        <a:buSzTx/>
        <a:buFontTx/>
        <a:buNone/>
        <a:tabLst/>
        <a:defRPr sz="1350" b="0" i="0" u="none" strike="noStrike" cap="none" spc="0" baseline="0">
          <a:ln>
            <a:noFill/>
          </a:ln>
          <a:solidFill>
            <a:schemeClr val="tx1"/>
          </a:solidFill>
          <a:uFillTx/>
          <a:latin typeface="+mn-lt"/>
          <a:ea typeface="+mn-ea"/>
          <a:cs typeface="+mn-cs"/>
          <a:sym typeface="Calibri"/>
        </a:defRPr>
      </a:lvl1pPr>
      <a:lvl2pPr marL="0" marR="0" indent="342900" algn="l" defTabSz="685800" rtl="0" latinLnBrk="0">
        <a:lnSpc>
          <a:spcPct val="100000"/>
        </a:lnSpc>
        <a:spcBef>
          <a:spcPts val="0"/>
        </a:spcBef>
        <a:spcAft>
          <a:spcPts val="0"/>
        </a:spcAft>
        <a:buClrTx/>
        <a:buSzTx/>
        <a:buFontTx/>
        <a:buNone/>
        <a:tabLst/>
        <a:defRPr sz="1350" b="0" i="0" u="none" strike="noStrike" cap="none" spc="0" baseline="0">
          <a:ln>
            <a:noFill/>
          </a:ln>
          <a:solidFill>
            <a:schemeClr val="tx1"/>
          </a:solidFill>
          <a:uFillTx/>
          <a:latin typeface="+mn-lt"/>
          <a:ea typeface="+mn-ea"/>
          <a:cs typeface="+mn-cs"/>
          <a:sym typeface="Calibri"/>
        </a:defRPr>
      </a:lvl2pPr>
      <a:lvl3pPr marL="0" marR="0" indent="685800" algn="l" defTabSz="685800" rtl="0" latinLnBrk="0">
        <a:lnSpc>
          <a:spcPct val="100000"/>
        </a:lnSpc>
        <a:spcBef>
          <a:spcPts val="0"/>
        </a:spcBef>
        <a:spcAft>
          <a:spcPts val="0"/>
        </a:spcAft>
        <a:buClrTx/>
        <a:buSzTx/>
        <a:buFontTx/>
        <a:buNone/>
        <a:tabLst/>
        <a:defRPr sz="1350" b="0" i="0" u="none" strike="noStrike" cap="none" spc="0" baseline="0">
          <a:ln>
            <a:noFill/>
          </a:ln>
          <a:solidFill>
            <a:schemeClr val="tx1"/>
          </a:solidFill>
          <a:uFillTx/>
          <a:latin typeface="+mn-lt"/>
          <a:ea typeface="+mn-ea"/>
          <a:cs typeface="+mn-cs"/>
          <a:sym typeface="Calibri"/>
        </a:defRPr>
      </a:lvl3pPr>
      <a:lvl4pPr marL="0" marR="0" indent="1028700" algn="l" defTabSz="685800" rtl="0" latinLnBrk="0">
        <a:lnSpc>
          <a:spcPct val="100000"/>
        </a:lnSpc>
        <a:spcBef>
          <a:spcPts val="0"/>
        </a:spcBef>
        <a:spcAft>
          <a:spcPts val="0"/>
        </a:spcAft>
        <a:buClrTx/>
        <a:buSzTx/>
        <a:buFontTx/>
        <a:buNone/>
        <a:tabLst/>
        <a:defRPr sz="1350" b="0" i="0" u="none" strike="noStrike" cap="none" spc="0" baseline="0">
          <a:ln>
            <a:noFill/>
          </a:ln>
          <a:solidFill>
            <a:schemeClr val="tx1"/>
          </a:solidFill>
          <a:uFillTx/>
          <a:latin typeface="+mn-lt"/>
          <a:ea typeface="+mn-ea"/>
          <a:cs typeface="+mn-cs"/>
          <a:sym typeface="Calibri"/>
        </a:defRPr>
      </a:lvl4pPr>
      <a:lvl5pPr marL="0" marR="0" indent="1371600" algn="l" defTabSz="685800" rtl="0" latinLnBrk="0">
        <a:lnSpc>
          <a:spcPct val="100000"/>
        </a:lnSpc>
        <a:spcBef>
          <a:spcPts val="0"/>
        </a:spcBef>
        <a:spcAft>
          <a:spcPts val="0"/>
        </a:spcAft>
        <a:buClrTx/>
        <a:buSzTx/>
        <a:buFontTx/>
        <a:buNone/>
        <a:tabLst/>
        <a:defRPr sz="1350" b="0" i="0" u="none" strike="noStrike" cap="none" spc="0" baseline="0">
          <a:ln>
            <a:noFill/>
          </a:ln>
          <a:solidFill>
            <a:schemeClr val="tx1"/>
          </a:solidFill>
          <a:uFillTx/>
          <a:latin typeface="+mn-lt"/>
          <a:ea typeface="+mn-ea"/>
          <a:cs typeface="+mn-cs"/>
          <a:sym typeface="Calibri"/>
        </a:defRPr>
      </a:lvl5pPr>
      <a:lvl6pPr marL="0" marR="0" indent="1714500" algn="l" defTabSz="685800" rtl="0" latinLnBrk="0">
        <a:lnSpc>
          <a:spcPct val="100000"/>
        </a:lnSpc>
        <a:spcBef>
          <a:spcPts val="0"/>
        </a:spcBef>
        <a:spcAft>
          <a:spcPts val="0"/>
        </a:spcAft>
        <a:buClrTx/>
        <a:buSzTx/>
        <a:buFontTx/>
        <a:buNone/>
        <a:tabLst/>
        <a:defRPr sz="1350" b="0" i="0" u="none" strike="noStrike" cap="none" spc="0" baseline="0">
          <a:ln>
            <a:noFill/>
          </a:ln>
          <a:solidFill>
            <a:schemeClr val="tx1"/>
          </a:solidFill>
          <a:uFillTx/>
          <a:latin typeface="+mn-lt"/>
          <a:ea typeface="+mn-ea"/>
          <a:cs typeface="+mn-cs"/>
          <a:sym typeface="Calibri"/>
        </a:defRPr>
      </a:lvl6pPr>
      <a:lvl7pPr marL="0" marR="0" indent="2057400" algn="l" defTabSz="685800" rtl="0" latinLnBrk="0">
        <a:lnSpc>
          <a:spcPct val="100000"/>
        </a:lnSpc>
        <a:spcBef>
          <a:spcPts val="0"/>
        </a:spcBef>
        <a:spcAft>
          <a:spcPts val="0"/>
        </a:spcAft>
        <a:buClrTx/>
        <a:buSzTx/>
        <a:buFontTx/>
        <a:buNone/>
        <a:tabLst/>
        <a:defRPr sz="1350" b="0" i="0" u="none" strike="noStrike" cap="none" spc="0" baseline="0">
          <a:ln>
            <a:noFill/>
          </a:ln>
          <a:solidFill>
            <a:schemeClr val="tx1"/>
          </a:solidFill>
          <a:uFillTx/>
          <a:latin typeface="+mn-lt"/>
          <a:ea typeface="+mn-ea"/>
          <a:cs typeface="+mn-cs"/>
          <a:sym typeface="Calibri"/>
        </a:defRPr>
      </a:lvl7pPr>
      <a:lvl8pPr marL="0" marR="0" indent="2400300" algn="l" defTabSz="685800" rtl="0" latinLnBrk="0">
        <a:lnSpc>
          <a:spcPct val="100000"/>
        </a:lnSpc>
        <a:spcBef>
          <a:spcPts val="0"/>
        </a:spcBef>
        <a:spcAft>
          <a:spcPts val="0"/>
        </a:spcAft>
        <a:buClrTx/>
        <a:buSzTx/>
        <a:buFontTx/>
        <a:buNone/>
        <a:tabLst/>
        <a:defRPr sz="1350" b="0" i="0" u="none" strike="noStrike" cap="none" spc="0" baseline="0">
          <a:ln>
            <a:noFill/>
          </a:ln>
          <a:solidFill>
            <a:schemeClr val="tx1"/>
          </a:solidFill>
          <a:uFillTx/>
          <a:latin typeface="+mn-lt"/>
          <a:ea typeface="+mn-ea"/>
          <a:cs typeface="+mn-cs"/>
          <a:sym typeface="Calibri"/>
        </a:defRPr>
      </a:lvl8pPr>
      <a:lvl9pPr marL="0" marR="0" indent="2743200" algn="l" defTabSz="685800" rtl="0" latinLnBrk="0">
        <a:lnSpc>
          <a:spcPct val="100000"/>
        </a:lnSpc>
        <a:spcBef>
          <a:spcPts val="0"/>
        </a:spcBef>
        <a:spcAft>
          <a:spcPts val="0"/>
        </a:spcAft>
        <a:buClrTx/>
        <a:buSzTx/>
        <a:buFontTx/>
        <a:buNone/>
        <a:tabLst/>
        <a:defRPr sz="135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0.xml"/><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s://faculty.vt.edu/promotion-tenure.html" TargetMode="Externa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hyperlink" Target="https://faculty.vt.edu/faculty-handbook/chapter03.html.html#3.4.2" TargetMode="External"/><Relationship Id="rId7"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hyperlink" Target="https://faculty.vt.edu/faculty-handbook/chapter03.html.html#3.4.5.3" TargetMode="External"/><Relationship Id="rId5" Type="http://schemas.openxmlformats.org/officeDocument/2006/relationships/hyperlink" Target="https://faculty.vt.edu/content/dam/faculty_vt_edu/files/promotion-tenure/VPFA%20Non-mandatory%20PT%20Memo.pdf" TargetMode="External"/><Relationship Id="rId4" Type="http://schemas.openxmlformats.org/officeDocument/2006/relationships/hyperlink" Target="https://faculty.vt.edu/faculty-work-life-policies.html"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8.jp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3" Type="http://schemas.openxmlformats.org/officeDocument/2006/relationships/hyperlink" Target="https://faculty.vt.edu/promotion-tenure.html"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faculty.vt.edu/promotion-tenure/adaptations-promotion-tenure-process.html" TargetMode="Externa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eng.vt.edu/faculty-staff-resources/promotion-and-tenure-resources-for-coe-faculty.html" TargetMode="External"/><Relationship Id="rId7" Type="http://schemas.openxmlformats.org/officeDocument/2006/relationships/image" Target="../media/image1.png"/><Relationship Id="rId2" Type="http://schemas.openxmlformats.org/officeDocument/2006/relationships/hyperlink" Target="https://www.cals.vt.edu/content/dam/cals_vt_edu/faculty-staff/files/College%20PT%20Procedures.pdf" TargetMode="Externa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hyperlink" Target="https://pamplin.vt.edu/faculty-and-staff-resources/policies-and-procedures.html" TargetMode="External"/><Relationship Id="rId4" Type="http://schemas.openxmlformats.org/officeDocument/2006/relationships/hyperlink" Target="https://www.vt.edu/content/dam/science_vt_edu/new-website/faculty-staff-documents/COS%20PT%20Procedures%20AY22-23.pd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chart" Target="../charts/chart6.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hyperlink" Target="https://faculty.vt.edu/faculty-handbook.html"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1.png"/><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png"/><Relationship Id="rId5" Type="http://schemas.openxmlformats.org/officeDocument/2006/relationships/image" Target="../media/image4.jpeg"/><Relationship Id="rId4" Type="http://schemas.openxmlformats.org/officeDocument/2006/relationships/hyperlink" Target="https://faculty.vt.edu/promotion-tenure.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03450" y="161473"/>
            <a:ext cx="2022946" cy="393192"/>
          </a:xfrm>
          <a:prstGeom prst="rect">
            <a:avLst/>
          </a:prstGeom>
        </p:spPr>
      </p:pic>
      <p:pic>
        <p:nvPicPr>
          <p:cNvPr id="424" name="pasted-image.pdf" descr="pasted-image.pdf"/>
          <p:cNvPicPr>
            <a:picLocks noChangeAspect="1"/>
          </p:cNvPicPr>
          <p:nvPr/>
        </p:nvPicPr>
        <p:blipFill>
          <a:blip r:embed="rId4"/>
          <a:stretch>
            <a:fillRect/>
          </a:stretch>
        </p:blipFill>
        <p:spPr>
          <a:xfrm>
            <a:off x="2719148" y="2712685"/>
            <a:ext cx="126962" cy="126962"/>
          </a:xfrm>
          <a:prstGeom prst="rect">
            <a:avLst/>
          </a:prstGeom>
          <a:ln w="12700">
            <a:miter lim="400000"/>
          </a:ln>
        </p:spPr>
      </p:pic>
      <p:sp>
        <p:nvSpPr>
          <p:cNvPr id="425" name="PRESENTATION TITLE GOES HERE"/>
          <p:cNvSpPr/>
          <p:nvPr/>
        </p:nvSpPr>
        <p:spPr>
          <a:xfrm>
            <a:off x="2822882" y="2743203"/>
            <a:ext cx="5982032" cy="1046813"/>
          </a:xfrm>
          <a:prstGeom prst="rect">
            <a:avLst/>
          </a:prstGeom>
          <a:ln w="12700">
            <a:miter lim="400000"/>
          </a:ln>
          <a:extLst>
            <a:ext uri="{C572A759-6A51-4108-AA02-DFA0A04FC94B}">
              <ma14:wrappingTextBoxFlag xmlns:ma14="http://schemas.microsoft.com/office/mac/drawingml/2011/main" xmlns="" val="1"/>
            </a:ext>
          </a:extLst>
        </p:spPr>
        <p:txBody>
          <a:bodyPr lIns="34289" rIns="34289" anchor="b">
            <a:normAutofit fontScale="92500"/>
          </a:bodyPr>
          <a:lstStyle>
            <a:lvl1pPr defTabSz="896111">
              <a:lnSpc>
                <a:spcPct val="90000"/>
              </a:lnSpc>
              <a:defRPr sz="6272" spc="313">
                <a:solidFill>
                  <a:srgbClr val="83003F"/>
                </a:solidFill>
                <a:latin typeface="AcherusGrotesqueLight"/>
                <a:ea typeface="AcherusGrotesqueLight"/>
                <a:cs typeface="AcherusGrotesqueLight"/>
                <a:sym typeface="AcherusGrotesqueLight"/>
              </a:defRPr>
            </a:lvl1pPr>
          </a:lstStyle>
          <a:p>
            <a:pPr defTabSz="569213" eaLnBrk="1" fontAlgn="auto">
              <a:spcBef>
                <a:spcPts val="0"/>
              </a:spcBef>
              <a:spcAft>
                <a:spcPts val="0"/>
              </a:spcAft>
            </a:pPr>
            <a:r>
              <a:rPr lang="en-US" sz="3300" kern="0" cap="all" spc="200" dirty="0">
                <a:solidFill>
                  <a:srgbClr val="6C1035"/>
                </a:solidFill>
              </a:rPr>
              <a:t>Promotion and Tenure Committee Workshop</a:t>
            </a:r>
          </a:p>
        </p:txBody>
      </p:sp>
      <p:pic>
        <p:nvPicPr>
          <p:cNvPr id="428" name="VT-grid-02.png" descr="VT-grid-02.png"/>
          <p:cNvPicPr>
            <a:picLocks noChangeAspect="1"/>
          </p:cNvPicPr>
          <p:nvPr/>
        </p:nvPicPr>
        <p:blipFill>
          <a:blip r:embed="rId5"/>
          <a:stretch>
            <a:fillRect/>
          </a:stretch>
        </p:blipFill>
        <p:spPr>
          <a:xfrm>
            <a:off x="4241395" y="5182615"/>
            <a:ext cx="7950605" cy="5143501"/>
          </a:xfrm>
          <a:prstGeom prst="rect">
            <a:avLst/>
          </a:prstGeom>
          <a:ln w="12700">
            <a:miter lim="400000"/>
          </a:ln>
        </p:spPr>
      </p:pic>
      <p:sp>
        <p:nvSpPr>
          <p:cNvPr id="8" name="Straight Connector 55"/>
          <p:cNvSpPr/>
          <p:nvPr/>
        </p:nvSpPr>
        <p:spPr>
          <a:xfrm>
            <a:off x="9636968" y="-49592"/>
            <a:ext cx="1" cy="887792"/>
          </a:xfrm>
          <a:prstGeom prst="line">
            <a:avLst/>
          </a:prstGeom>
          <a:ln>
            <a:solidFill>
              <a:schemeClr val="accent3"/>
            </a:solidFill>
            <a:prstDash val="dash"/>
            <a:miter/>
          </a:ln>
        </p:spPr>
        <p:txBody>
          <a:bodyPr lIns="34289" rIns="34289"/>
          <a:lstStyle/>
          <a:p>
            <a:pPr defTabSz="685800" eaLnBrk="1" fontAlgn="auto">
              <a:spcBef>
                <a:spcPts val="0"/>
              </a:spcBef>
              <a:spcAft>
                <a:spcPts val="0"/>
              </a:spcAft>
            </a:pPr>
            <a:endParaRPr sz="1350" kern="0">
              <a:solidFill>
                <a:srgbClr val="6C1035"/>
              </a:solidFill>
              <a:latin typeface="Calibri"/>
              <a:cs typeface="Calibri"/>
              <a:sym typeface="Calibri"/>
            </a:endParaRPr>
          </a:p>
        </p:txBody>
      </p:sp>
      <p:sp>
        <p:nvSpPr>
          <p:cNvPr id="9" name="Straight Connector 57"/>
          <p:cNvSpPr/>
          <p:nvPr/>
        </p:nvSpPr>
        <p:spPr>
          <a:xfrm>
            <a:off x="9451804" y="721474"/>
            <a:ext cx="2816396" cy="1"/>
          </a:xfrm>
          <a:prstGeom prst="line">
            <a:avLst/>
          </a:prstGeom>
          <a:ln>
            <a:solidFill>
              <a:schemeClr val="accent3"/>
            </a:solidFill>
            <a:prstDash val="dash"/>
            <a:miter/>
          </a:ln>
        </p:spPr>
        <p:txBody>
          <a:bodyPr lIns="34289" rIns="34289"/>
          <a:lstStyle/>
          <a:p>
            <a:pPr defTabSz="685800" eaLnBrk="1" fontAlgn="auto">
              <a:spcBef>
                <a:spcPts val="0"/>
              </a:spcBef>
              <a:spcAft>
                <a:spcPts val="0"/>
              </a:spcAft>
            </a:pPr>
            <a:endParaRPr sz="1350" kern="0">
              <a:solidFill>
                <a:srgbClr val="6C1035"/>
              </a:solidFill>
              <a:latin typeface="Calibri"/>
              <a:cs typeface="Calibri"/>
              <a:sym typeface="Calibri"/>
            </a:endParaRPr>
          </a:p>
        </p:txBody>
      </p:sp>
      <p:sp>
        <p:nvSpPr>
          <p:cNvPr id="11" name="Professor Albert Einstein June 23, 2018"/>
          <p:cNvSpPr/>
          <p:nvPr/>
        </p:nvSpPr>
        <p:spPr>
          <a:xfrm>
            <a:off x="2896690" y="3882303"/>
            <a:ext cx="4801697" cy="253917"/>
          </a:xfrm>
          <a:prstGeom prst="rect">
            <a:avLst/>
          </a:prstGeom>
          <a:ln w="12700">
            <a:miter lim="400000"/>
          </a:ln>
          <a:extLst>
            <a:ext uri="{C572A759-6A51-4108-AA02-DFA0A04FC94B}">
              <ma14:wrappingTextBoxFlag xmlns:ma14="http://schemas.microsoft.com/office/mac/drawingml/2011/main" xmlns="" val="1"/>
            </a:ext>
          </a:extLst>
        </p:spPr>
        <p:txBody>
          <a:bodyPr lIns="34289" rIns="34289">
            <a:spAutoFit/>
          </a:bodyPr>
          <a:lstStyle/>
          <a:p>
            <a:pPr defTabSz="685800" eaLnBrk="1" fontAlgn="auto">
              <a:spcBef>
                <a:spcPts val="0"/>
              </a:spcBef>
              <a:spcAft>
                <a:spcPts val="0"/>
              </a:spcAft>
              <a:defRPr sz="2400">
                <a:solidFill>
                  <a:srgbClr val="E57631"/>
                </a:solidFill>
                <a:latin typeface="Gineso Cond Thin"/>
                <a:ea typeface="Gineso Cond Thin"/>
                <a:cs typeface="Gineso Cond Thin"/>
                <a:sym typeface="Gineso Cond Thin"/>
              </a:defRPr>
            </a:pPr>
            <a:r>
              <a:rPr lang="en-US" sz="1050" kern="0" cap="all" spc="150" dirty="0">
                <a:solidFill>
                  <a:srgbClr val="E57631"/>
                </a:solidFill>
                <a:latin typeface="Acherus Grotesque Regular" panose="02000505000000020004" pitchFamily="50" charset="0"/>
                <a:ea typeface="Acherus Grotesque Regular" charset="0"/>
                <a:cs typeface="Acherus Grotesque Regular" charset="0"/>
                <a:sym typeface="Gineso Cond Thin"/>
              </a:rPr>
              <a:t>SEPTEMBER 21, 2023</a:t>
            </a:r>
          </a:p>
        </p:txBody>
      </p:sp>
    </p:spTree>
    <p:extLst>
      <p:ext uri="{BB962C8B-B14F-4D97-AF65-F5344CB8AC3E}">
        <p14:creationId xmlns:p14="http://schemas.microsoft.com/office/powerpoint/2010/main" val="472262421"/>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Rectangle 91">
            <a:extLst>
              <a:ext uri="{FF2B5EF4-FFF2-40B4-BE49-F238E27FC236}">
                <a16:creationId xmlns:a16="http://schemas.microsoft.com/office/drawing/2014/main" id="{E90CB0E9-1EC1-3D38-5EC8-744AA7647497}"/>
              </a:ext>
            </a:extLst>
          </p:cNvPr>
          <p:cNvSpPr/>
          <p:nvPr/>
        </p:nvSpPr>
        <p:spPr>
          <a:xfrm>
            <a:off x="2209800" y="4891564"/>
            <a:ext cx="1034753" cy="124483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91" name="Rectangle 90">
            <a:extLst>
              <a:ext uri="{FF2B5EF4-FFF2-40B4-BE49-F238E27FC236}">
                <a16:creationId xmlns:a16="http://schemas.microsoft.com/office/drawing/2014/main" id="{0757EA6A-168E-EAB8-0418-CDAF60859CE4}"/>
              </a:ext>
            </a:extLst>
          </p:cNvPr>
          <p:cNvSpPr/>
          <p:nvPr/>
        </p:nvSpPr>
        <p:spPr>
          <a:xfrm>
            <a:off x="2057400" y="4739164"/>
            <a:ext cx="1034753" cy="124483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90" name="Rectangle 89">
            <a:extLst>
              <a:ext uri="{FF2B5EF4-FFF2-40B4-BE49-F238E27FC236}">
                <a16:creationId xmlns:a16="http://schemas.microsoft.com/office/drawing/2014/main" id="{C00FE71B-2F0D-3707-69A3-952EC70D165C}"/>
              </a:ext>
            </a:extLst>
          </p:cNvPr>
          <p:cNvSpPr/>
          <p:nvPr/>
        </p:nvSpPr>
        <p:spPr>
          <a:xfrm>
            <a:off x="1905000" y="4586764"/>
            <a:ext cx="1034753" cy="124483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85" name="Rectangle 84">
            <a:extLst>
              <a:ext uri="{FF2B5EF4-FFF2-40B4-BE49-F238E27FC236}">
                <a16:creationId xmlns:a16="http://schemas.microsoft.com/office/drawing/2014/main" id="{A3204D54-0E2E-B50C-672D-A52F725AEB0F}"/>
              </a:ext>
            </a:extLst>
          </p:cNvPr>
          <p:cNvSpPr/>
          <p:nvPr/>
        </p:nvSpPr>
        <p:spPr>
          <a:xfrm>
            <a:off x="1752600" y="4434364"/>
            <a:ext cx="1034753" cy="1244834"/>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84" name="Rectangle 83">
            <a:extLst>
              <a:ext uri="{FF2B5EF4-FFF2-40B4-BE49-F238E27FC236}">
                <a16:creationId xmlns:a16="http://schemas.microsoft.com/office/drawing/2014/main" id="{DCF073A8-4E7E-3FD4-9AF2-2A800415A8BA}"/>
              </a:ext>
            </a:extLst>
          </p:cNvPr>
          <p:cNvSpPr/>
          <p:nvPr/>
        </p:nvSpPr>
        <p:spPr>
          <a:xfrm>
            <a:off x="351651" y="2527593"/>
            <a:ext cx="914400" cy="1265562"/>
          </a:xfrm>
          <a:prstGeom prst="rect">
            <a:avLst/>
          </a:prstGeom>
          <a:solidFill>
            <a:srgbClr val="508590">
              <a:alpha val="8000"/>
            </a:srgbClr>
          </a:solidFill>
          <a:ln>
            <a:solidFill>
              <a:srgbClr val="50859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MEET OUR TEAM"/>
          <p:cNvSpPr/>
          <p:nvPr/>
        </p:nvSpPr>
        <p:spPr>
          <a:xfrm>
            <a:off x="728666" y="685723"/>
            <a:ext cx="9061755" cy="502920"/>
          </a:xfrm>
          <a:prstGeom prst="rect">
            <a:avLst/>
          </a:prstGeom>
          <a:ln w="12700">
            <a:miter lim="400000"/>
          </a:ln>
          <a:extLst>
            <a:ext uri="{C572A759-6A51-4108-AA02-DFA0A04FC94B}">
              <ma14:wrappingTextBoxFlag xmlns:ma14="http://schemas.microsoft.com/office/mac/drawingml/2011/main" xmlns="" val="1"/>
            </a:ext>
          </a:extLst>
        </p:spPr>
        <p:txBody>
          <a:bodyPr lIns="34289" rIns="34289" anchor="b">
            <a:noAutofit/>
          </a:bodyPr>
          <a:lstStyle>
            <a:lvl1pPr defTabSz="859536">
              <a:lnSpc>
                <a:spcPct val="90000"/>
              </a:lnSpc>
              <a:defRPr sz="3759" spc="188">
                <a:solidFill>
                  <a:srgbClr val="585C5E"/>
                </a:solidFill>
                <a:latin typeface="Acherus Grotesque Regular"/>
                <a:ea typeface="Acherus Grotesque Regular"/>
                <a:cs typeface="Acherus Grotesque Regular"/>
                <a:sym typeface="Acherus Grotesque"/>
              </a:defRPr>
            </a:lvl1pPr>
          </a:lstStyle>
          <a:p>
            <a:pPr defTabSz="644652" eaLnBrk="1" fontAlgn="auto">
              <a:spcBef>
                <a:spcPts val="0"/>
              </a:spcBef>
              <a:spcAft>
                <a:spcPts val="0"/>
              </a:spcAft>
            </a:pPr>
            <a:r>
              <a:rPr lang="en-US" sz="3000" kern="0" spc="141" dirty="0">
                <a:latin typeface="Acherus Grotesque Regular" panose="02000505000000020004" pitchFamily="50" charset="0"/>
              </a:rPr>
              <a:t>PROMOTION AND TENURE PROCESS</a:t>
            </a:r>
            <a:endParaRPr sz="3000" kern="0" spc="141" dirty="0">
              <a:latin typeface="Acherus Grotesque Regular" panose="02000505000000020004" pitchFamily="50" charset="0"/>
            </a:endParaRPr>
          </a:p>
        </p:txBody>
      </p:sp>
      <p:sp>
        <p:nvSpPr>
          <p:cNvPr id="35" name="Rounded Rectangle 34">
            <a:extLst>
              <a:ext uri="{FF2B5EF4-FFF2-40B4-BE49-F238E27FC236}">
                <a16:creationId xmlns:a16="http://schemas.microsoft.com/office/drawing/2014/main" id="{C67818CB-1EC6-AF11-B00B-5B09D290F62D}"/>
              </a:ext>
            </a:extLst>
          </p:cNvPr>
          <p:cNvSpPr/>
          <p:nvPr/>
        </p:nvSpPr>
        <p:spPr>
          <a:xfrm>
            <a:off x="1641026" y="2264800"/>
            <a:ext cx="3200400" cy="178214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6" name="Rounded Rectangle 35">
            <a:extLst>
              <a:ext uri="{FF2B5EF4-FFF2-40B4-BE49-F238E27FC236}">
                <a16:creationId xmlns:a16="http://schemas.microsoft.com/office/drawing/2014/main" id="{E1FB9E6B-619F-A4D1-B209-ABDFBFB4A9BB}"/>
              </a:ext>
            </a:extLst>
          </p:cNvPr>
          <p:cNvSpPr/>
          <p:nvPr/>
        </p:nvSpPr>
        <p:spPr>
          <a:xfrm>
            <a:off x="5181599" y="2265768"/>
            <a:ext cx="3200400" cy="178214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7" name="Rounded Rectangle 36">
            <a:extLst>
              <a:ext uri="{FF2B5EF4-FFF2-40B4-BE49-F238E27FC236}">
                <a16:creationId xmlns:a16="http://schemas.microsoft.com/office/drawing/2014/main" id="{9988252D-2293-8BF7-158A-4C836505D24A}"/>
              </a:ext>
            </a:extLst>
          </p:cNvPr>
          <p:cNvSpPr/>
          <p:nvPr/>
        </p:nvSpPr>
        <p:spPr>
          <a:xfrm>
            <a:off x="8672987" y="2253642"/>
            <a:ext cx="3200400" cy="1782147"/>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38" name="Oval 37">
            <a:extLst>
              <a:ext uri="{FF2B5EF4-FFF2-40B4-BE49-F238E27FC236}">
                <a16:creationId xmlns:a16="http://schemas.microsoft.com/office/drawing/2014/main" id="{3F8A1319-42C7-0BB2-CECB-F477E1D55F11}"/>
              </a:ext>
            </a:extLst>
          </p:cNvPr>
          <p:cNvSpPr/>
          <p:nvPr/>
        </p:nvSpPr>
        <p:spPr>
          <a:xfrm>
            <a:off x="1709837" y="2518256"/>
            <a:ext cx="1324947" cy="1231641"/>
          </a:xfrm>
          <a:prstGeom prst="ellipse">
            <a:avLst/>
          </a:prstGeom>
          <a:solidFill>
            <a:srgbClr val="D7D2CB">
              <a:alpha val="25882"/>
            </a:srgbClr>
          </a:solidFill>
          <a:ln w="19050">
            <a:solidFill>
              <a:srgbClr val="75787B"/>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700" dirty="0">
                <a:latin typeface="Arial" panose="020B0604020202020204" pitchFamily="34" charset="0"/>
                <a:cs typeface="Arial" panose="020B0604020202020204" pitchFamily="34" charset="0"/>
              </a:rPr>
              <a:t>P&amp;T </a:t>
            </a:r>
            <a:r>
              <a:rPr lang="en-US" sz="1700" dirty="0" err="1">
                <a:latin typeface="Arial" panose="020B0604020202020204" pitchFamily="34" charset="0"/>
                <a:cs typeface="Arial" panose="020B0604020202020204" pitchFamily="34" charset="0"/>
              </a:rPr>
              <a:t>Comm</a:t>
            </a:r>
            <a:endParaRPr lang="en-US" sz="1700" dirty="0">
              <a:latin typeface="Arial" panose="020B0604020202020204" pitchFamily="34" charset="0"/>
              <a:cs typeface="Arial" panose="020B0604020202020204" pitchFamily="34" charset="0"/>
            </a:endParaRPr>
          </a:p>
        </p:txBody>
      </p:sp>
      <p:sp>
        <p:nvSpPr>
          <p:cNvPr id="39" name="Oval 38">
            <a:extLst>
              <a:ext uri="{FF2B5EF4-FFF2-40B4-BE49-F238E27FC236}">
                <a16:creationId xmlns:a16="http://schemas.microsoft.com/office/drawing/2014/main" id="{759C53B4-0126-DD85-D45E-85EE1EACA221}"/>
              </a:ext>
            </a:extLst>
          </p:cNvPr>
          <p:cNvSpPr/>
          <p:nvPr/>
        </p:nvSpPr>
        <p:spPr>
          <a:xfrm>
            <a:off x="3442998" y="2527593"/>
            <a:ext cx="1324947" cy="1231641"/>
          </a:xfrm>
          <a:prstGeom prst="ellipse">
            <a:avLst/>
          </a:prstGeom>
          <a:solidFill>
            <a:srgbClr val="D7D2CB">
              <a:alpha val="25882"/>
            </a:srgbClr>
          </a:solidFill>
          <a:ln w="19050">
            <a:solidFill>
              <a:srgbClr val="75787B"/>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700" dirty="0">
                <a:latin typeface="Arial" panose="020B0604020202020204" pitchFamily="34" charset="0"/>
                <a:cs typeface="Arial" panose="020B0604020202020204" pitchFamily="34" charset="0"/>
              </a:rPr>
              <a:t>Head</a:t>
            </a:r>
          </a:p>
        </p:txBody>
      </p:sp>
      <p:sp>
        <p:nvSpPr>
          <p:cNvPr id="40" name="Oval 39">
            <a:extLst>
              <a:ext uri="{FF2B5EF4-FFF2-40B4-BE49-F238E27FC236}">
                <a16:creationId xmlns:a16="http://schemas.microsoft.com/office/drawing/2014/main" id="{CF3B79B6-E1AE-CD69-4EED-35CB70C5F1F0}"/>
              </a:ext>
            </a:extLst>
          </p:cNvPr>
          <p:cNvSpPr/>
          <p:nvPr/>
        </p:nvSpPr>
        <p:spPr>
          <a:xfrm>
            <a:off x="5251579" y="2541020"/>
            <a:ext cx="1324947" cy="1231641"/>
          </a:xfrm>
          <a:prstGeom prst="ellipse">
            <a:avLst/>
          </a:prstGeom>
          <a:solidFill>
            <a:srgbClr val="D7D2CB">
              <a:alpha val="25882"/>
            </a:srgbClr>
          </a:solidFill>
          <a:ln w="19050">
            <a:solidFill>
              <a:srgbClr val="75787B"/>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700" dirty="0">
                <a:latin typeface="Arial" panose="020B0604020202020204" pitchFamily="34" charset="0"/>
                <a:cs typeface="Arial" panose="020B0604020202020204" pitchFamily="34" charset="0"/>
              </a:rPr>
              <a:t>P&amp;T </a:t>
            </a:r>
            <a:r>
              <a:rPr lang="en-US" sz="1700" dirty="0" err="1">
                <a:latin typeface="Arial" panose="020B0604020202020204" pitchFamily="34" charset="0"/>
                <a:cs typeface="Arial" panose="020B0604020202020204" pitchFamily="34" charset="0"/>
              </a:rPr>
              <a:t>Comm</a:t>
            </a:r>
            <a:endParaRPr lang="en-US" sz="1700" dirty="0">
              <a:latin typeface="Arial" panose="020B0604020202020204" pitchFamily="34" charset="0"/>
              <a:cs typeface="Arial" panose="020B0604020202020204" pitchFamily="34" charset="0"/>
            </a:endParaRPr>
          </a:p>
        </p:txBody>
      </p:sp>
      <p:sp>
        <p:nvSpPr>
          <p:cNvPr id="41" name="Oval 40">
            <a:extLst>
              <a:ext uri="{FF2B5EF4-FFF2-40B4-BE49-F238E27FC236}">
                <a16:creationId xmlns:a16="http://schemas.microsoft.com/office/drawing/2014/main" id="{41DCC777-60ED-34C1-40CB-93D644E52251}"/>
              </a:ext>
            </a:extLst>
          </p:cNvPr>
          <p:cNvSpPr/>
          <p:nvPr/>
        </p:nvSpPr>
        <p:spPr>
          <a:xfrm>
            <a:off x="6968411" y="2519226"/>
            <a:ext cx="1324947" cy="1231641"/>
          </a:xfrm>
          <a:prstGeom prst="ellipse">
            <a:avLst/>
          </a:prstGeom>
          <a:solidFill>
            <a:srgbClr val="D7D2CB">
              <a:alpha val="25882"/>
            </a:srgbClr>
          </a:solidFill>
          <a:ln w="19050">
            <a:solidFill>
              <a:srgbClr val="75787B"/>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700" dirty="0">
                <a:latin typeface="Arial" panose="020B0604020202020204" pitchFamily="34" charset="0"/>
                <a:cs typeface="Arial" panose="020B0604020202020204" pitchFamily="34" charset="0"/>
              </a:rPr>
              <a:t>Dean</a:t>
            </a:r>
          </a:p>
        </p:txBody>
      </p:sp>
      <p:sp>
        <p:nvSpPr>
          <p:cNvPr id="42" name="Oval 41">
            <a:extLst>
              <a:ext uri="{FF2B5EF4-FFF2-40B4-BE49-F238E27FC236}">
                <a16:creationId xmlns:a16="http://schemas.microsoft.com/office/drawing/2014/main" id="{451240C9-8AF1-ED56-9C5B-91F0214779FB}"/>
              </a:ext>
            </a:extLst>
          </p:cNvPr>
          <p:cNvSpPr/>
          <p:nvPr/>
        </p:nvSpPr>
        <p:spPr>
          <a:xfrm>
            <a:off x="8756959" y="2507099"/>
            <a:ext cx="1324947" cy="1231641"/>
          </a:xfrm>
          <a:prstGeom prst="ellipse">
            <a:avLst/>
          </a:prstGeom>
          <a:solidFill>
            <a:srgbClr val="D7D2CB">
              <a:alpha val="25882"/>
            </a:srgbClr>
          </a:solidFill>
          <a:ln w="19050">
            <a:solidFill>
              <a:srgbClr val="75787B"/>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700" dirty="0">
                <a:latin typeface="Arial" panose="020B0604020202020204" pitchFamily="34" charset="0"/>
                <a:cs typeface="Arial" panose="020B0604020202020204" pitchFamily="34" charset="0"/>
              </a:rPr>
              <a:t>P&amp;T </a:t>
            </a:r>
            <a:r>
              <a:rPr lang="en-US" sz="1700" dirty="0" err="1">
                <a:latin typeface="Arial" panose="020B0604020202020204" pitchFamily="34" charset="0"/>
                <a:cs typeface="Arial" panose="020B0604020202020204" pitchFamily="34" charset="0"/>
              </a:rPr>
              <a:t>Comm</a:t>
            </a:r>
            <a:endParaRPr lang="en-US" sz="1700" dirty="0">
              <a:latin typeface="Arial" panose="020B0604020202020204" pitchFamily="34" charset="0"/>
              <a:cs typeface="Arial" panose="020B0604020202020204" pitchFamily="34" charset="0"/>
            </a:endParaRPr>
          </a:p>
        </p:txBody>
      </p:sp>
      <p:sp>
        <p:nvSpPr>
          <p:cNvPr id="44" name="TextBox 43">
            <a:extLst>
              <a:ext uri="{FF2B5EF4-FFF2-40B4-BE49-F238E27FC236}">
                <a16:creationId xmlns:a16="http://schemas.microsoft.com/office/drawing/2014/main" id="{58EEB335-4358-E7F0-6DC1-EFA2C156D59A}"/>
              </a:ext>
            </a:extLst>
          </p:cNvPr>
          <p:cNvSpPr txBox="1"/>
          <p:nvPr/>
        </p:nvSpPr>
        <p:spPr>
          <a:xfrm>
            <a:off x="1616144" y="1794406"/>
            <a:ext cx="3200400" cy="457200"/>
          </a:xfrm>
          <a:prstGeom prst="rect">
            <a:avLst/>
          </a:prstGeom>
          <a:noFill/>
        </p:spPr>
        <p:txBody>
          <a:bodyPr wrap="square" rtlCol="0">
            <a:spAutoFit/>
          </a:bodyPr>
          <a:lstStyle/>
          <a:p>
            <a:pPr algn="ctr"/>
            <a:r>
              <a:rPr lang="en-US" sz="1700" b="1" dirty="0">
                <a:latin typeface="Arial" panose="020B0604020202020204" pitchFamily="34" charset="0"/>
                <a:cs typeface="Arial" panose="020B0604020202020204" pitchFamily="34" charset="0"/>
              </a:rPr>
              <a:t>Department Level</a:t>
            </a:r>
          </a:p>
        </p:txBody>
      </p:sp>
      <p:sp>
        <p:nvSpPr>
          <p:cNvPr id="45" name="TextBox 44">
            <a:extLst>
              <a:ext uri="{FF2B5EF4-FFF2-40B4-BE49-F238E27FC236}">
                <a16:creationId xmlns:a16="http://schemas.microsoft.com/office/drawing/2014/main" id="{1E797711-AF74-A623-1876-7C38E75A3DF2}"/>
              </a:ext>
            </a:extLst>
          </p:cNvPr>
          <p:cNvSpPr txBox="1"/>
          <p:nvPr/>
        </p:nvSpPr>
        <p:spPr>
          <a:xfrm>
            <a:off x="5186133" y="1794406"/>
            <a:ext cx="3200400" cy="457200"/>
          </a:xfrm>
          <a:prstGeom prst="rect">
            <a:avLst/>
          </a:prstGeom>
          <a:noFill/>
        </p:spPr>
        <p:txBody>
          <a:bodyPr wrap="square" rtlCol="0">
            <a:spAutoFit/>
          </a:bodyPr>
          <a:lstStyle/>
          <a:p>
            <a:pPr algn="ctr"/>
            <a:r>
              <a:rPr lang="en-US" sz="1700" b="1" dirty="0">
                <a:latin typeface="Arial" panose="020B0604020202020204" pitchFamily="34" charset="0"/>
                <a:cs typeface="Arial" panose="020B0604020202020204" pitchFamily="34" charset="0"/>
              </a:rPr>
              <a:t>College Level</a:t>
            </a:r>
          </a:p>
        </p:txBody>
      </p:sp>
      <p:sp>
        <p:nvSpPr>
          <p:cNvPr id="46" name="TextBox 45">
            <a:extLst>
              <a:ext uri="{FF2B5EF4-FFF2-40B4-BE49-F238E27FC236}">
                <a16:creationId xmlns:a16="http://schemas.microsoft.com/office/drawing/2014/main" id="{B0A0A59F-160F-1EF3-F968-ED7B5F5C343D}"/>
              </a:ext>
            </a:extLst>
          </p:cNvPr>
          <p:cNvSpPr txBox="1"/>
          <p:nvPr/>
        </p:nvSpPr>
        <p:spPr>
          <a:xfrm>
            <a:off x="8686281" y="1794406"/>
            <a:ext cx="3200400" cy="457200"/>
          </a:xfrm>
          <a:prstGeom prst="rect">
            <a:avLst/>
          </a:prstGeom>
          <a:noFill/>
        </p:spPr>
        <p:txBody>
          <a:bodyPr wrap="square" rtlCol="0">
            <a:spAutoFit/>
          </a:bodyPr>
          <a:lstStyle/>
          <a:p>
            <a:pPr algn="ctr"/>
            <a:r>
              <a:rPr lang="en-US" sz="1700" b="1" dirty="0">
                <a:latin typeface="Arial" panose="020B0604020202020204" pitchFamily="34" charset="0"/>
                <a:cs typeface="Arial" panose="020B0604020202020204" pitchFamily="34" charset="0"/>
              </a:rPr>
              <a:t>    University Level</a:t>
            </a:r>
          </a:p>
        </p:txBody>
      </p:sp>
      <p:sp>
        <p:nvSpPr>
          <p:cNvPr id="47" name="Right Arrow 46">
            <a:extLst>
              <a:ext uri="{FF2B5EF4-FFF2-40B4-BE49-F238E27FC236}">
                <a16:creationId xmlns:a16="http://schemas.microsoft.com/office/drawing/2014/main" id="{56FEA34A-F307-F5B0-3930-9E691D1E7167}"/>
              </a:ext>
            </a:extLst>
          </p:cNvPr>
          <p:cNvSpPr/>
          <p:nvPr/>
        </p:nvSpPr>
        <p:spPr>
          <a:xfrm>
            <a:off x="3036726" y="2913556"/>
            <a:ext cx="428430" cy="484632"/>
          </a:xfrm>
          <a:prstGeom prst="rightArrow">
            <a:avLst/>
          </a:prstGeom>
          <a:solidFill>
            <a:srgbClr val="990033"/>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8" name="Right Arrow 47">
            <a:extLst>
              <a:ext uri="{FF2B5EF4-FFF2-40B4-BE49-F238E27FC236}">
                <a16:creationId xmlns:a16="http://schemas.microsoft.com/office/drawing/2014/main" id="{EBE74BCA-682A-9040-673D-4B43A7FF6B50}"/>
              </a:ext>
            </a:extLst>
          </p:cNvPr>
          <p:cNvSpPr/>
          <p:nvPr/>
        </p:nvSpPr>
        <p:spPr>
          <a:xfrm>
            <a:off x="6562529" y="2914524"/>
            <a:ext cx="428430" cy="484632"/>
          </a:xfrm>
          <a:prstGeom prst="rightArrow">
            <a:avLst/>
          </a:prstGeom>
          <a:solidFill>
            <a:srgbClr val="990033"/>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9" name="Right Arrow 48">
            <a:extLst>
              <a:ext uri="{FF2B5EF4-FFF2-40B4-BE49-F238E27FC236}">
                <a16:creationId xmlns:a16="http://schemas.microsoft.com/office/drawing/2014/main" id="{018D7559-2389-E06C-DA73-BC0C221E164E}"/>
              </a:ext>
            </a:extLst>
          </p:cNvPr>
          <p:cNvSpPr/>
          <p:nvPr/>
        </p:nvSpPr>
        <p:spPr>
          <a:xfrm>
            <a:off x="10097458" y="2880602"/>
            <a:ext cx="428430" cy="484632"/>
          </a:xfrm>
          <a:prstGeom prst="rightArrow">
            <a:avLst/>
          </a:prstGeom>
          <a:solidFill>
            <a:srgbClr val="990033"/>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0" name="Striped Right Arrow 49">
            <a:extLst>
              <a:ext uri="{FF2B5EF4-FFF2-40B4-BE49-F238E27FC236}">
                <a16:creationId xmlns:a16="http://schemas.microsoft.com/office/drawing/2014/main" id="{601C119D-683B-C2FB-D253-50DB1DA4E4BF}"/>
              </a:ext>
            </a:extLst>
          </p:cNvPr>
          <p:cNvSpPr/>
          <p:nvPr/>
        </p:nvSpPr>
        <p:spPr>
          <a:xfrm>
            <a:off x="4859058" y="2933747"/>
            <a:ext cx="315159" cy="484632"/>
          </a:xfrm>
          <a:prstGeom prst="stripedRightArrow">
            <a:avLst/>
          </a:prstGeom>
          <a:solidFill>
            <a:srgbClr val="E8772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1" name="Striped Right Arrow 50">
            <a:extLst>
              <a:ext uri="{FF2B5EF4-FFF2-40B4-BE49-F238E27FC236}">
                <a16:creationId xmlns:a16="http://schemas.microsoft.com/office/drawing/2014/main" id="{4172E5F1-2449-96AE-A260-3C29BB355E69}"/>
              </a:ext>
            </a:extLst>
          </p:cNvPr>
          <p:cNvSpPr/>
          <p:nvPr/>
        </p:nvSpPr>
        <p:spPr>
          <a:xfrm>
            <a:off x="8366322" y="2914524"/>
            <a:ext cx="318921" cy="484632"/>
          </a:xfrm>
          <a:prstGeom prst="stripedRightArrow">
            <a:avLst/>
          </a:prstGeom>
          <a:solidFill>
            <a:srgbClr val="E8772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80" name="TextBox 79">
            <a:extLst>
              <a:ext uri="{FF2B5EF4-FFF2-40B4-BE49-F238E27FC236}">
                <a16:creationId xmlns:a16="http://schemas.microsoft.com/office/drawing/2014/main" id="{97086FAC-C442-1B97-EC98-0DE8C36924BC}"/>
              </a:ext>
            </a:extLst>
          </p:cNvPr>
          <p:cNvSpPr txBox="1"/>
          <p:nvPr/>
        </p:nvSpPr>
        <p:spPr>
          <a:xfrm>
            <a:off x="351651" y="2584909"/>
            <a:ext cx="914400" cy="338554"/>
          </a:xfrm>
          <a:prstGeom prst="rect">
            <a:avLst/>
          </a:prstGeom>
          <a:noFill/>
        </p:spPr>
        <p:txBody>
          <a:bodyPr wrap="square" rtlCol="0">
            <a:spAutoFit/>
          </a:bodyPr>
          <a:lstStyle/>
          <a:p>
            <a:pPr algn="ctr"/>
            <a:r>
              <a:rPr lang="en-US" sz="1600" dirty="0">
                <a:latin typeface="Arial" panose="020B0604020202020204" pitchFamily="34" charset="0"/>
                <a:cs typeface="Arial" panose="020B0604020202020204" pitchFamily="34" charset="0"/>
              </a:rPr>
              <a:t>Dossier</a:t>
            </a:r>
          </a:p>
        </p:txBody>
      </p:sp>
      <p:sp>
        <p:nvSpPr>
          <p:cNvPr id="83" name="Striped Right Arrow 82">
            <a:extLst>
              <a:ext uri="{FF2B5EF4-FFF2-40B4-BE49-F238E27FC236}">
                <a16:creationId xmlns:a16="http://schemas.microsoft.com/office/drawing/2014/main" id="{282F43C9-6147-2C46-DB94-9C43A3E149D4}"/>
              </a:ext>
            </a:extLst>
          </p:cNvPr>
          <p:cNvSpPr/>
          <p:nvPr/>
        </p:nvSpPr>
        <p:spPr>
          <a:xfrm>
            <a:off x="1310315" y="2891760"/>
            <a:ext cx="315159" cy="484632"/>
          </a:xfrm>
          <a:prstGeom prst="stripedRightArrow">
            <a:avLst/>
          </a:prstGeom>
          <a:solidFill>
            <a:srgbClr val="E8772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86" name="TextBox 85">
            <a:extLst>
              <a:ext uri="{FF2B5EF4-FFF2-40B4-BE49-F238E27FC236}">
                <a16:creationId xmlns:a16="http://schemas.microsoft.com/office/drawing/2014/main" id="{96D6930E-B580-93DB-D6C9-FDBC6A2F7046}"/>
              </a:ext>
            </a:extLst>
          </p:cNvPr>
          <p:cNvSpPr txBox="1"/>
          <p:nvPr/>
        </p:nvSpPr>
        <p:spPr>
          <a:xfrm>
            <a:off x="1752600" y="4480257"/>
            <a:ext cx="1034753" cy="615553"/>
          </a:xfrm>
          <a:prstGeom prst="rect">
            <a:avLst/>
          </a:prstGeom>
          <a:noFill/>
        </p:spPr>
        <p:txBody>
          <a:bodyPr wrap="square" rtlCol="0">
            <a:spAutoFit/>
          </a:bodyPr>
          <a:lstStyle/>
          <a:p>
            <a:pPr algn="ctr"/>
            <a:r>
              <a:rPr lang="en-US" sz="1700" dirty="0">
                <a:latin typeface="Arial" panose="020B0604020202020204" pitchFamily="34" charset="0"/>
                <a:cs typeface="Arial" panose="020B0604020202020204" pitchFamily="34" charset="0"/>
              </a:rPr>
              <a:t>External Letters</a:t>
            </a:r>
          </a:p>
        </p:txBody>
      </p:sp>
      <p:sp>
        <p:nvSpPr>
          <p:cNvPr id="93" name="Striped Right Arrow 92">
            <a:extLst>
              <a:ext uri="{FF2B5EF4-FFF2-40B4-BE49-F238E27FC236}">
                <a16:creationId xmlns:a16="http://schemas.microsoft.com/office/drawing/2014/main" id="{D4CEB520-5463-30D1-A9AE-EAB3EBC1A18F}"/>
              </a:ext>
            </a:extLst>
          </p:cNvPr>
          <p:cNvSpPr/>
          <p:nvPr/>
        </p:nvSpPr>
        <p:spPr>
          <a:xfrm rot="16200000">
            <a:off x="2068526" y="3979219"/>
            <a:ext cx="315159" cy="484632"/>
          </a:xfrm>
          <a:prstGeom prst="stripedRightArrow">
            <a:avLst/>
          </a:prstGeom>
          <a:solidFill>
            <a:srgbClr val="E8772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94" name="Oval 93">
            <a:extLst>
              <a:ext uri="{FF2B5EF4-FFF2-40B4-BE49-F238E27FC236}">
                <a16:creationId xmlns:a16="http://schemas.microsoft.com/office/drawing/2014/main" id="{BEE6BA88-7607-4FB6-533B-CF4B51B9388E}"/>
              </a:ext>
            </a:extLst>
          </p:cNvPr>
          <p:cNvSpPr/>
          <p:nvPr/>
        </p:nvSpPr>
        <p:spPr>
          <a:xfrm>
            <a:off x="10561734" y="4447557"/>
            <a:ext cx="1324947" cy="1231641"/>
          </a:xfrm>
          <a:prstGeom prst="ellipse">
            <a:avLst/>
          </a:prstGeom>
          <a:solidFill>
            <a:srgbClr val="D7D2CB">
              <a:alpha val="25882"/>
            </a:srgbClr>
          </a:solidFill>
          <a:ln w="19050">
            <a:solidFill>
              <a:srgbClr val="75787B"/>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400" dirty="0">
                <a:latin typeface="Arial" panose="020B0604020202020204" pitchFamily="34" charset="0"/>
                <a:cs typeface="Arial" panose="020B0604020202020204" pitchFamily="34" charset="0"/>
              </a:rPr>
              <a:t>President</a:t>
            </a:r>
          </a:p>
        </p:txBody>
      </p:sp>
      <p:sp>
        <p:nvSpPr>
          <p:cNvPr id="95" name="Oval 94">
            <a:extLst>
              <a:ext uri="{FF2B5EF4-FFF2-40B4-BE49-F238E27FC236}">
                <a16:creationId xmlns:a16="http://schemas.microsoft.com/office/drawing/2014/main" id="{48A8F503-1C15-CA27-7B4D-BCE36816E4C3}"/>
              </a:ext>
            </a:extLst>
          </p:cNvPr>
          <p:cNvSpPr/>
          <p:nvPr/>
        </p:nvSpPr>
        <p:spPr>
          <a:xfrm>
            <a:off x="8756959" y="4440960"/>
            <a:ext cx="1324947" cy="1231641"/>
          </a:xfrm>
          <a:prstGeom prst="ellipse">
            <a:avLst/>
          </a:prstGeom>
          <a:solidFill>
            <a:srgbClr val="D7D2CB">
              <a:alpha val="25882"/>
            </a:srgbClr>
          </a:solidFill>
          <a:ln w="19050">
            <a:solidFill>
              <a:srgbClr val="75787B"/>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700" dirty="0">
                <a:latin typeface="Arial" panose="020B0604020202020204" pitchFamily="34" charset="0"/>
                <a:cs typeface="Arial" panose="020B0604020202020204" pitchFamily="34" charset="0"/>
              </a:rPr>
              <a:t>BOV</a:t>
            </a:r>
          </a:p>
        </p:txBody>
      </p:sp>
      <p:sp>
        <p:nvSpPr>
          <p:cNvPr id="96" name="Right Arrow 95">
            <a:extLst>
              <a:ext uri="{FF2B5EF4-FFF2-40B4-BE49-F238E27FC236}">
                <a16:creationId xmlns:a16="http://schemas.microsoft.com/office/drawing/2014/main" id="{A400043F-303F-A7C5-BB29-1729607F03A7}"/>
              </a:ext>
            </a:extLst>
          </p:cNvPr>
          <p:cNvSpPr/>
          <p:nvPr/>
        </p:nvSpPr>
        <p:spPr>
          <a:xfrm rot="5400000">
            <a:off x="10876394" y="3844236"/>
            <a:ext cx="695625" cy="484632"/>
          </a:xfrm>
          <a:prstGeom prst="rightArrow">
            <a:avLst/>
          </a:prstGeom>
          <a:solidFill>
            <a:srgbClr val="990033"/>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43" name="Oval 42">
            <a:extLst>
              <a:ext uri="{FF2B5EF4-FFF2-40B4-BE49-F238E27FC236}">
                <a16:creationId xmlns:a16="http://schemas.microsoft.com/office/drawing/2014/main" id="{03D1CAB7-23A5-DE4B-42CB-D5F2172419EB}"/>
              </a:ext>
            </a:extLst>
          </p:cNvPr>
          <p:cNvSpPr/>
          <p:nvPr/>
        </p:nvSpPr>
        <p:spPr>
          <a:xfrm>
            <a:off x="10537554" y="2507100"/>
            <a:ext cx="1324947" cy="1231641"/>
          </a:xfrm>
          <a:prstGeom prst="ellipse">
            <a:avLst/>
          </a:prstGeom>
          <a:solidFill>
            <a:srgbClr val="D7D2CB">
              <a:alpha val="25882"/>
            </a:srgbClr>
          </a:solidFill>
          <a:ln w="19050">
            <a:solidFill>
              <a:srgbClr val="75787B"/>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1700" dirty="0">
                <a:latin typeface="Arial" panose="020B0604020202020204" pitchFamily="34" charset="0"/>
                <a:cs typeface="Arial" panose="020B0604020202020204" pitchFamily="34" charset="0"/>
              </a:rPr>
              <a:t>Provost</a:t>
            </a:r>
          </a:p>
        </p:txBody>
      </p:sp>
      <p:sp>
        <p:nvSpPr>
          <p:cNvPr id="97" name="Right Arrow 96">
            <a:extLst>
              <a:ext uri="{FF2B5EF4-FFF2-40B4-BE49-F238E27FC236}">
                <a16:creationId xmlns:a16="http://schemas.microsoft.com/office/drawing/2014/main" id="{66595F43-566C-B92E-D4E3-38BF64EDFCDD}"/>
              </a:ext>
            </a:extLst>
          </p:cNvPr>
          <p:cNvSpPr/>
          <p:nvPr/>
        </p:nvSpPr>
        <p:spPr>
          <a:xfrm rot="10800000">
            <a:off x="10109124" y="4821061"/>
            <a:ext cx="428430" cy="484632"/>
          </a:xfrm>
          <a:prstGeom prst="rightArrow">
            <a:avLst/>
          </a:prstGeom>
          <a:solidFill>
            <a:srgbClr val="990033"/>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grpSp>
        <p:nvGrpSpPr>
          <p:cNvPr id="52" name="Group 51"/>
          <p:cNvGrpSpPr/>
          <p:nvPr/>
        </p:nvGrpSpPr>
        <p:grpSpPr>
          <a:xfrm>
            <a:off x="9471660" y="6400801"/>
            <a:ext cx="2743200" cy="391044"/>
            <a:chOff x="7947660" y="6400801"/>
            <a:chExt cx="2743200" cy="391044"/>
          </a:xfrm>
        </p:grpSpPr>
        <p:sp>
          <p:nvSpPr>
            <p:cNvPr id="53" name="Straight Connector 19"/>
            <p:cNvSpPr/>
            <p:nvPr/>
          </p:nvSpPr>
          <p:spPr>
            <a:xfrm>
              <a:off x="7947660" y="6400801"/>
              <a:ext cx="2743200" cy="23146"/>
            </a:xfrm>
            <a:prstGeom prst="line">
              <a:avLst/>
            </a:prstGeom>
            <a:ln>
              <a:solidFill>
                <a:srgbClr val="75787B"/>
              </a:solidFill>
              <a:prstDash val="dash"/>
              <a:miter/>
            </a:ln>
          </p:spPr>
          <p:txBody>
            <a:bodyPr lIns="34289" rIns="34289"/>
            <a:lstStyle/>
            <a:p>
              <a:endParaRPr/>
            </a:p>
          </p:txBody>
        </p:sp>
        <p:pic>
          <p:nvPicPr>
            <p:cNvPr id="54" name="Picture 5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90660" y="6507480"/>
              <a:ext cx="1463040" cy="284365"/>
            </a:xfrm>
            <a:prstGeom prst="rect">
              <a:avLst/>
            </a:prstGeom>
          </p:spPr>
        </p:pic>
      </p:grpSp>
      <p:pic>
        <p:nvPicPr>
          <p:cNvPr id="55" name="pasted-image.pdf" descr="pasted-image.pdf"/>
          <p:cNvPicPr>
            <a:picLocks noChangeAspect="1"/>
          </p:cNvPicPr>
          <p:nvPr/>
        </p:nvPicPr>
        <p:blipFill>
          <a:blip r:embed="rId4"/>
          <a:stretch>
            <a:fillRect/>
          </a:stretch>
        </p:blipFill>
        <p:spPr>
          <a:xfrm>
            <a:off x="579322" y="520034"/>
            <a:ext cx="149344" cy="149344"/>
          </a:xfrm>
          <a:prstGeom prst="rect">
            <a:avLst/>
          </a:prstGeom>
          <a:ln w="12700">
            <a:miter lim="400000"/>
          </a:ln>
        </p:spPr>
      </p:pic>
    </p:spTree>
    <p:extLst>
      <p:ext uri="{BB962C8B-B14F-4D97-AF65-F5344CB8AC3E}">
        <p14:creationId xmlns:p14="http://schemas.microsoft.com/office/powerpoint/2010/main" val="28567507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2" y="1447800"/>
            <a:ext cx="7543799" cy="4648200"/>
          </a:xfrm>
        </p:spPr>
        <p:txBody>
          <a:bodyPr rtlCol="0">
            <a:normAutofit/>
          </a:bodyPr>
          <a:lstStyle/>
          <a:p>
            <a:pPr marL="0" indent="0" fontAlgn="auto">
              <a:spcAft>
                <a:spcPts val="0"/>
              </a:spcAft>
              <a:buNone/>
              <a:defRPr/>
            </a:pPr>
            <a:r>
              <a:rPr lang="en-US" sz="2500" dirty="0">
                <a:solidFill>
                  <a:schemeClr val="tx2"/>
                </a:solidFill>
                <a:latin typeface="Arial" panose="020B0604020202020204" pitchFamily="34" charset="0"/>
                <a:cs typeface="Arial" panose="020B0604020202020204" pitchFamily="34" charset="0"/>
              </a:rPr>
              <a:t>I.	Executive Summary</a:t>
            </a:r>
          </a:p>
          <a:p>
            <a:pPr marL="0" indent="0" fontAlgn="auto">
              <a:spcAft>
                <a:spcPts val="0"/>
              </a:spcAft>
              <a:buNone/>
              <a:defRPr/>
            </a:pPr>
            <a:r>
              <a:rPr lang="en-US" sz="2500" dirty="0">
                <a:solidFill>
                  <a:schemeClr val="tx2"/>
                </a:solidFill>
                <a:latin typeface="Arial" panose="020B0604020202020204" pitchFamily="34" charset="0"/>
                <a:cs typeface="Arial" panose="020B0604020202020204" pitchFamily="34" charset="0"/>
              </a:rPr>
              <a:t>II.	Recommendation Statements  </a:t>
            </a:r>
          </a:p>
          <a:p>
            <a:pPr marL="0" indent="0" fontAlgn="auto">
              <a:spcAft>
                <a:spcPts val="0"/>
              </a:spcAft>
              <a:buNone/>
              <a:defRPr/>
            </a:pPr>
            <a:r>
              <a:rPr lang="en-US" sz="2500" dirty="0">
                <a:solidFill>
                  <a:schemeClr val="tx2"/>
                </a:solidFill>
                <a:latin typeface="Arial" panose="020B0604020202020204" pitchFamily="34" charset="0"/>
                <a:cs typeface="Arial" panose="020B0604020202020204" pitchFamily="34" charset="0"/>
              </a:rPr>
              <a:t>III.	Candidate’s Statement</a:t>
            </a:r>
          </a:p>
          <a:p>
            <a:pPr marL="0" indent="0" fontAlgn="auto">
              <a:spcAft>
                <a:spcPts val="0"/>
              </a:spcAft>
              <a:buNone/>
              <a:defRPr/>
            </a:pPr>
            <a:r>
              <a:rPr lang="en-US" sz="2500" dirty="0">
                <a:solidFill>
                  <a:schemeClr val="tx2"/>
                </a:solidFill>
                <a:latin typeface="Arial" panose="020B0604020202020204" pitchFamily="34" charset="0"/>
                <a:cs typeface="Arial" panose="020B0604020202020204" pitchFamily="34" charset="0"/>
              </a:rPr>
              <a:t>IV.	Teaching and Advising Effectiveness</a:t>
            </a:r>
          </a:p>
          <a:p>
            <a:pPr marL="0" indent="0" fontAlgn="auto">
              <a:spcAft>
                <a:spcPts val="0"/>
              </a:spcAft>
              <a:buNone/>
              <a:defRPr/>
            </a:pPr>
            <a:r>
              <a:rPr lang="en-US" sz="2500" dirty="0">
                <a:solidFill>
                  <a:schemeClr val="tx2"/>
                </a:solidFill>
                <a:latin typeface="Arial" panose="020B0604020202020204" pitchFamily="34" charset="0"/>
                <a:cs typeface="Arial" panose="020B0604020202020204" pitchFamily="34" charset="0"/>
              </a:rPr>
              <a:t>V.	Research and Creative Activities</a:t>
            </a:r>
          </a:p>
          <a:p>
            <a:pPr marL="0" indent="0" fontAlgn="auto">
              <a:spcAft>
                <a:spcPts val="0"/>
              </a:spcAft>
              <a:buNone/>
              <a:defRPr/>
            </a:pPr>
            <a:r>
              <a:rPr lang="en-US" sz="2500" dirty="0">
                <a:solidFill>
                  <a:schemeClr val="tx2"/>
                </a:solidFill>
                <a:latin typeface="Arial" panose="020B0604020202020204" pitchFamily="34" charset="0"/>
                <a:cs typeface="Arial" panose="020B0604020202020204" pitchFamily="34" charset="0"/>
              </a:rPr>
              <a:t>VI.	International &amp; Professional Service and 	Other Outreach &amp; Extension Activities</a:t>
            </a:r>
          </a:p>
          <a:p>
            <a:pPr marL="0" indent="0" fontAlgn="auto">
              <a:spcAft>
                <a:spcPts val="0"/>
              </a:spcAft>
              <a:buNone/>
              <a:defRPr/>
            </a:pPr>
            <a:r>
              <a:rPr lang="en-US" sz="2500" dirty="0">
                <a:solidFill>
                  <a:schemeClr val="tx2"/>
                </a:solidFill>
                <a:latin typeface="Arial" panose="020B0604020202020204" pitchFamily="34" charset="0"/>
                <a:cs typeface="Arial" panose="020B0604020202020204" pitchFamily="34" charset="0"/>
              </a:rPr>
              <a:t>VII.	University Service		</a:t>
            </a:r>
          </a:p>
          <a:p>
            <a:pPr marL="0" indent="0" fontAlgn="auto">
              <a:spcAft>
                <a:spcPts val="0"/>
              </a:spcAft>
              <a:buNone/>
              <a:defRPr/>
            </a:pPr>
            <a:r>
              <a:rPr lang="en-US" sz="2500" dirty="0">
                <a:solidFill>
                  <a:schemeClr val="tx2"/>
                </a:solidFill>
                <a:latin typeface="Arial" panose="020B0604020202020204" pitchFamily="34" charset="0"/>
                <a:cs typeface="Arial" panose="020B0604020202020204" pitchFamily="34" charset="0"/>
              </a:rPr>
              <a:t>VIII.	Work Under Review or In Progress </a:t>
            </a:r>
          </a:p>
          <a:p>
            <a:pPr marL="0" indent="0" fontAlgn="auto">
              <a:spcAft>
                <a:spcPts val="0"/>
              </a:spcAft>
              <a:buNone/>
              <a:defRPr/>
            </a:pPr>
            <a:r>
              <a:rPr lang="en-US" sz="2500" dirty="0">
                <a:solidFill>
                  <a:schemeClr val="tx2"/>
                </a:solidFill>
                <a:latin typeface="Arial" panose="020B0604020202020204" pitchFamily="34" charset="0"/>
                <a:cs typeface="Arial" panose="020B0604020202020204" pitchFamily="34" charset="0"/>
              </a:rPr>
              <a:t>IX.	Other Pertinent Activities </a:t>
            </a:r>
          </a:p>
          <a:p>
            <a:pPr fontAlgn="auto">
              <a:spcAft>
                <a:spcPts val="0"/>
              </a:spcAft>
              <a:defRPr/>
            </a:pPr>
            <a:endParaRPr lang="en-US" sz="2500" dirty="0">
              <a:solidFill>
                <a:schemeClr val="tx2"/>
              </a:solidFill>
              <a:latin typeface="Arial" panose="020B0604020202020204" pitchFamily="34" charset="0"/>
              <a:cs typeface="Arial" panose="020B0604020202020204" pitchFamily="34" charset="0"/>
            </a:endParaRPr>
          </a:p>
        </p:txBody>
      </p:sp>
      <p:sp>
        <p:nvSpPr>
          <p:cNvPr id="5" name="MEET OUR TEAM"/>
          <p:cNvSpPr/>
          <p:nvPr/>
        </p:nvSpPr>
        <p:spPr>
          <a:xfrm>
            <a:off x="728666" y="674876"/>
            <a:ext cx="9906000" cy="500985"/>
          </a:xfrm>
          <a:prstGeom prst="rect">
            <a:avLst/>
          </a:prstGeom>
          <a:ln w="12700">
            <a:miter lim="400000"/>
          </a:ln>
          <a:extLst>
            <a:ext uri="{C572A759-6A51-4108-AA02-DFA0A04FC94B}">
              <ma14:wrappingTextBoxFlag xmlns:ma14="http://schemas.microsoft.com/office/mac/drawingml/2011/main" xmlns="" val="1"/>
            </a:ext>
          </a:extLst>
        </p:spPr>
        <p:txBody>
          <a:bodyPr lIns="34289" rIns="34289" anchor="b">
            <a:noAutofit/>
          </a:bodyPr>
          <a:lstStyle>
            <a:lvl1pPr defTabSz="859536">
              <a:lnSpc>
                <a:spcPct val="90000"/>
              </a:lnSpc>
              <a:defRPr sz="3759" spc="188">
                <a:solidFill>
                  <a:srgbClr val="585C5E"/>
                </a:solidFill>
                <a:latin typeface="Acherus Grotesque Regular"/>
                <a:ea typeface="Acherus Grotesque Regular"/>
                <a:cs typeface="Acherus Grotesque Regular"/>
                <a:sym typeface="Acherus Grotesque"/>
              </a:defRPr>
            </a:lvl1pPr>
          </a:lstStyle>
          <a:p>
            <a:pPr defTabSz="644652" eaLnBrk="1" fontAlgn="auto">
              <a:spcBef>
                <a:spcPts val="0"/>
              </a:spcBef>
              <a:spcAft>
                <a:spcPts val="0"/>
              </a:spcAft>
            </a:pPr>
            <a:r>
              <a:rPr lang="en-US" sz="3000" kern="0" spc="141" dirty="0">
                <a:latin typeface="Acherus Grotesque Regular" panose="02000505000000020004" pitchFamily="50" charset="0"/>
              </a:rPr>
              <a:t>PROMOTION AND TENURE DOSSIER OUTLINE</a:t>
            </a:r>
            <a:endParaRPr sz="3000" kern="0" spc="141" dirty="0">
              <a:latin typeface="Acherus Grotesque Regular" panose="02000505000000020004" pitchFamily="50" charset="0"/>
            </a:endParaRPr>
          </a:p>
        </p:txBody>
      </p:sp>
      <p:grpSp>
        <p:nvGrpSpPr>
          <p:cNvPr id="8" name="Group 7"/>
          <p:cNvGrpSpPr/>
          <p:nvPr/>
        </p:nvGrpSpPr>
        <p:grpSpPr>
          <a:xfrm>
            <a:off x="9471660" y="6400801"/>
            <a:ext cx="2743200" cy="391044"/>
            <a:chOff x="7947660" y="6400801"/>
            <a:chExt cx="2743200" cy="391044"/>
          </a:xfrm>
        </p:grpSpPr>
        <p:sp>
          <p:nvSpPr>
            <p:cNvPr id="9" name="Straight Connector 19"/>
            <p:cNvSpPr/>
            <p:nvPr/>
          </p:nvSpPr>
          <p:spPr>
            <a:xfrm>
              <a:off x="7947660" y="6400801"/>
              <a:ext cx="2743200" cy="23146"/>
            </a:xfrm>
            <a:prstGeom prst="line">
              <a:avLst/>
            </a:prstGeom>
            <a:ln>
              <a:solidFill>
                <a:srgbClr val="75787B"/>
              </a:solidFill>
              <a:prstDash val="dash"/>
              <a:miter/>
            </a:ln>
          </p:spPr>
          <p:txBody>
            <a:bodyPr lIns="34289" rIns="34289"/>
            <a:lstStyle/>
            <a:p>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90660" y="6507480"/>
              <a:ext cx="1463040" cy="284365"/>
            </a:xfrm>
            <a:prstGeom prst="rect">
              <a:avLst/>
            </a:prstGeom>
          </p:spPr>
        </p:pic>
      </p:grpSp>
      <p:pic>
        <p:nvPicPr>
          <p:cNvPr id="14" name="pasted-image.pdf" descr="pasted-image.pdf"/>
          <p:cNvPicPr>
            <a:picLocks noChangeAspect="1"/>
          </p:cNvPicPr>
          <p:nvPr/>
        </p:nvPicPr>
        <p:blipFill>
          <a:blip r:embed="rId4"/>
          <a:stretch>
            <a:fillRect/>
          </a:stretch>
        </p:blipFill>
        <p:spPr>
          <a:xfrm>
            <a:off x="579322" y="520034"/>
            <a:ext cx="149344" cy="149344"/>
          </a:xfrm>
          <a:prstGeom prst="rect">
            <a:avLst/>
          </a:prstGeom>
          <a:ln w="12700">
            <a:miter lim="400000"/>
          </a:ln>
        </p:spPr>
      </p:pic>
      <p:sp>
        <p:nvSpPr>
          <p:cNvPr id="2" name="TextBox 1">
            <a:extLst>
              <a:ext uri="{FF2B5EF4-FFF2-40B4-BE49-F238E27FC236}">
                <a16:creationId xmlns:a16="http://schemas.microsoft.com/office/drawing/2014/main" id="{901D1A5F-86E8-17FB-B2CC-0420649C87A0}"/>
              </a:ext>
            </a:extLst>
          </p:cNvPr>
          <p:cNvSpPr txBox="1"/>
          <p:nvPr/>
        </p:nvSpPr>
        <p:spPr>
          <a:xfrm>
            <a:off x="13138" y="6459974"/>
            <a:ext cx="4890891" cy="369332"/>
          </a:xfrm>
          <a:prstGeom prst="rect">
            <a:avLst/>
          </a:prstGeom>
          <a:noFill/>
        </p:spPr>
        <p:txBody>
          <a:bodyPr wrap="none" rtlCol="0">
            <a:spAutoFit/>
          </a:bodyPr>
          <a:lstStyle/>
          <a:p>
            <a:r>
              <a:rPr lang="en-US" dirty="0"/>
              <a:t>See </a:t>
            </a:r>
            <a:r>
              <a:rPr lang="en-US" dirty="0">
                <a:solidFill>
                  <a:srgbClr val="0070C0"/>
                </a:solidFill>
                <a:hlinkClick r:id="rId5">
                  <a:extLst>
                    <a:ext uri="{A12FA001-AC4F-418D-AE19-62706E023703}">
                      <ahyp:hlinkClr xmlns:ahyp="http://schemas.microsoft.com/office/drawing/2018/hyperlinkcolor" val="tx"/>
                    </a:ext>
                  </a:extLst>
                </a:hlinkClick>
              </a:rPr>
              <a:t>https://faculty.vt.edu/promotion-tenure.html</a:t>
            </a:r>
            <a:r>
              <a:rPr lang="en-US" dirty="0">
                <a:solidFill>
                  <a:srgbClr val="0070C0"/>
                </a:solidFill>
              </a:rPr>
              <a:t> </a:t>
            </a:r>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bwMode="auto">
          <a:xfrm>
            <a:off x="934515" y="1517655"/>
            <a:ext cx="5257800" cy="4919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lgn="ctr">
              <a:spcBef>
                <a:spcPts val="0"/>
              </a:spcBef>
              <a:spcAft>
                <a:spcPts val="1200"/>
              </a:spcAft>
              <a:buClr>
                <a:srgbClr val="CD6600"/>
              </a:buClr>
              <a:buNone/>
            </a:pPr>
            <a:r>
              <a:rPr lang="en-US" altLang="en-US" sz="2400" u="sng" dirty="0">
                <a:solidFill>
                  <a:schemeClr val="tx2"/>
                </a:solidFill>
                <a:latin typeface="Arial" panose="020B0604020202020204" pitchFamily="34" charset="0"/>
              </a:rPr>
              <a:t>POLICIES</a:t>
            </a:r>
          </a:p>
          <a:p>
            <a:pPr>
              <a:spcBef>
                <a:spcPts val="0"/>
              </a:spcBef>
              <a:spcAft>
                <a:spcPts val="1200"/>
              </a:spcAft>
              <a:buClr>
                <a:srgbClr val="CD6600"/>
              </a:buClr>
              <a:buFont typeface="Acherus Grotesque Regular" panose="02000505000000020004" pitchFamily="50" charset="0"/>
              <a:buChar char="&gt;"/>
            </a:pPr>
            <a:r>
              <a:rPr lang="en-US" altLang="en-US" sz="2500" dirty="0">
                <a:solidFill>
                  <a:srgbClr val="0070C0"/>
                </a:solidFill>
                <a:latin typeface="Arial" panose="020B0604020202020204" pitchFamily="34" charset="0"/>
                <a:hlinkClick r:id="rId3">
                  <a:extLst>
                    <a:ext uri="{A12FA001-AC4F-418D-AE19-62706E023703}">
                      <ahyp:hlinkClr xmlns:ahyp="http://schemas.microsoft.com/office/drawing/2018/hyperlinkcolor" val="tx"/>
                    </a:ext>
                  </a:extLst>
                </a:hlinkClick>
              </a:rPr>
              <a:t>2</a:t>
            </a:r>
            <a:r>
              <a:rPr lang="en-US" altLang="en-US" sz="2500" baseline="30000" dirty="0">
                <a:solidFill>
                  <a:srgbClr val="0070C0"/>
                </a:solidFill>
                <a:latin typeface="Arial" panose="020B0604020202020204" pitchFamily="34" charset="0"/>
                <a:hlinkClick r:id="rId3">
                  <a:extLst>
                    <a:ext uri="{A12FA001-AC4F-418D-AE19-62706E023703}">
                      <ahyp:hlinkClr xmlns:ahyp="http://schemas.microsoft.com/office/drawing/2018/hyperlinkcolor" val="tx"/>
                    </a:ext>
                  </a:extLst>
                </a:hlinkClick>
              </a:rPr>
              <a:t>nd</a:t>
            </a:r>
            <a:r>
              <a:rPr lang="en-US" altLang="en-US" sz="2500" dirty="0">
                <a:solidFill>
                  <a:srgbClr val="0070C0"/>
                </a:solidFill>
                <a:latin typeface="Arial" panose="020B0604020202020204" pitchFamily="34" charset="0"/>
                <a:hlinkClick r:id="rId3">
                  <a:extLst>
                    <a:ext uri="{A12FA001-AC4F-418D-AE19-62706E023703}">
                      <ahyp:hlinkClr xmlns:ahyp="http://schemas.microsoft.com/office/drawing/2018/hyperlinkcolor" val="tx"/>
                    </a:ext>
                  </a:extLst>
                </a:hlinkClick>
              </a:rPr>
              <a:t> and 4</a:t>
            </a:r>
            <a:r>
              <a:rPr lang="en-US" altLang="en-US" sz="2500" baseline="30000" dirty="0">
                <a:solidFill>
                  <a:srgbClr val="0070C0"/>
                </a:solidFill>
                <a:latin typeface="Arial" panose="020B0604020202020204" pitchFamily="34" charset="0"/>
                <a:hlinkClick r:id="rId3">
                  <a:extLst>
                    <a:ext uri="{A12FA001-AC4F-418D-AE19-62706E023703}">
                      <ahyp:hlinkClr xmlns:ahyp="http://schemas.microsoft.com/office/drawing/2018/hyperlinkcolor" val="tx"/>
                    </a:ext>
                  </a:extLst>
                </a:hlinkClick>
              </a:rPr>
              <a:t>th</a:t>
            </a:r>
            <a:r>
              <a:rPr lang="en-US" altLang="en-US" sz="2500" dirty="0">
                <a:solidFill>
                  <a:srgbClr val="0070C0"/>
                </a:solidFill>
                <a:latin typeface="Arial" panose="020B0604020202020204" pitchFamily="34" charset="0"/>
                <a:hlinkClick r:id="rId3">
                  <a:extLst>
                    <a:ext uri="{A12FA001-AC4F-418D-AE19-62706E023703}">
                      <ahyp:hlinkClr xmlns:ahyp="http://schemas.microsoft.com/office/drawing/2018/hyperlinkcolor" val="tx"/>
                    </a:ext>
                  </a:extLst>
                </a:hlinkClick>
              </a:rPr>
              <a:t> year progress reviews</a:t>
            </a:r>
            <a:endParaRPr lang="en-US" altLang="en-US" sz="2500" dirty="0">
              <a:solidFill>
                <a:srgbClr val="0070C0"/>
              </a:solidFill>
              <a:latin typeface="Arial" panose="020B0604020202020204" pitchFamily="34" charset="0"/>
            </a:endParaRPr>
          </a:p>
          <a:p>
            <a:pPr>
              <a:spcBef>
                <a:spcPts val="0"/>
              </a:spcBef>
              <a:spcAft>
                <a:spcPts val="1200"/>
              </a:spcAft>
              <a:buClr>
                <a:srgbClr val="CD6600"/>
              </a:buClr>
              <a:buFont typeface="Acherus Grotesque Regular" panose="02000505000000020004" pitchFamily="50" charset="0"/>
              <a:buChar char="&gt;"/>
            </a:pPr>
            <a:r>
              <a:rPr lang="en-US" altLang="en-US" sz="2500" dirty="0">
                <a:solidFill>
                  <a:srgbClr val="0070C0"/>
                </a:solidFill>
                <a:latin typeface="Arial" panose="020B0604020202020204" pitchFamily="34" charset="0"/>
                <a:hlinkClick r:id="rId4">
                  <a:extLst>
                    <a:ext uri="{A12FA001-AC4F-418D-AE19-62706E023703}">
                      <ahyp:hlinkClr xmlns:ahyp="http://schemas.microsoft.com/office/drawing/2018/hyperlinkcolor" val="tx"/>
                    </a:ext>
                  </a:extLst>
                </a:hlinkClick>
              </a:rPr>
              <a:t>Tenure clock extension(s)</a:t>
            </a:r>
            <a:endParaRPr lang="en-US" altLang="en-US" sz="2500" dirty="0">
              <a:solidFill>
                <a:srgbClr val="0070C0"/>
              </a:solidFill>
              <a:latin typeface="Arial" panose="020B0604020202020204" pitchFamily="34" charset="0"/>
            </a:endParaRPr>
          </a:p>
          <a:p>
            <a:pPr>
              <a:spcBef>
                <a:spcPts val="0"/>
              </a:spcBef>
              <a:spcAft>
                <a:spcPts val="1200"/>
              </a:spcAft>
              <a:buClr>
                <a:srgbClr val="CD6600"/>
              </a:buClr>
              <a:buFont typeface="Acherus Grotesque Regular" panose="02000505000000020004" pitchFamily="50" charset="0"/>
              <a:buChar char="&gt;"/>
            </a:pPr>
            <a:r>
              <a:rPr lang="en-US" altLang="en-US" sz="2500" dirty="0">
                <a:solidFill>
                  <a:srgbClr val="0070C0"/>
                </a:solidFill>
                <a:latin typeface="Arial" panose="020B0604020202020204" pitchFamily="34" charset="0"/>
                <a:hlinkClick r:id="rId4">
                  <a:extLst>
                    <a:ext uri="{A12FA001-AC4F-418D-AE19-62706E023703}">
                      <ahyp:hlinkClr xmlns:ahyp="http://schemas.microsoft.com/office/drawing/2018/hyperlinkcolor" val="tx"/>
                    </a:ext>
                  </a:extLst>
                </a:hlinkClick>
              </a:rPr>
              <a:t>Modified duties</a:t>
            </a:r>
            <a:endParaRPr lang="en-US" altLang="en-US" sz="2500" dirty="0">
              <a:solidFill>
                <a:srgbClr val="0070C0"/>
              </a:solidFill>
              <a:latin typeface="Arial" panose="020B0604020202020204" pitchFamily="34" charset="0"/>
            </a:endParaRPr>
          </a:p>
          <a:p>
            <a:pPr>
              <a:spcBef>
                <a:spcPts val="0"/>
              </a:spcBef>
              <a:spcAft>
                <a:spcPts val="1200"/>
              </a:spcAft>
              <a:buClr>
                <a:srgbClr val="CD6600"/>
              </a:buClr>
              <a:buFont typeface="Acherus Grotesque Regular" panose="02000505000000020004" pitchFamily="50" charset="0"/>
              <a:buChar char="&gt;"/>
            </a:pPr>
            <a:r>
              <a:rPr lang="en-US" altLang="en-US" sz="2500" dirty="0">
                <a:solidFill>
                  <a:srgbClr val="0070C0"/>
                </a:solidFill>
                <a:latin typeface="Arial" panose="020B0604020202020204" pitchFamily="34" charset="0"/>
                <a:hlinkClick r:id="rId5">
                  <a:extLst>
                    <a:ext uri="{A12FA001-AC4F-418D-AE19-62706E023703}">
                      <ahyp:hlinkClr xmlns:ahyp="http://schemas.microsoft.com/office/drawing/2018/hyperlinkcolor" val="tx"/>
                    </a:ext>
                  </a:extLst>
                </a:hlinkClick>
              </a:rPr>
              <a:t>Non-mandatory promotion to associate with tenure</a:t>
            </a:r>
            <a:endParaRPr lang="en-US" altLang="en-US" sz="2500" dirty="0">
              <a:solidFill>
                <a:srgbClr val="0070C0"/>
              </a:solidFill>
              <a:latin typeface="Arial" panose="020B0604020202020204" pitchFamily="34" charset="0"/>
            </a:endParaRPr>
          </a:p>
          <a:p>
            <a:pPr lvl="1">
              <a:spcBef>
                <a:spcPts val="0"/>
              </a:spcBef>
              <a:spcAft>
                <a:spcPts val="1200"/>
              </a:spcAft>
              <a:buClr>
                <a:srgbClr val="CD6600"/>
              </a:buClr>
              <a:buFont typeface="Acherus Grotesque Regular" panose="02000505000000020004" pitchFamily="50" charset="0"/>
              <a:buChar char="&gt;"/>
            </a:pPr>
            <a:r>
              <a:rPr lang="en-US" sz="1800" dirty="0">
                <a:solidFill>
                  <a:schemeClr val="tx1">
                    <a:lumMod val="65000"/>
                    <a:lumOff val="35000"/>
                  </a:schemeClr>
                </a:solidFill>
              </a:rPr>
              <a:t>See memo dated September 21, 2022</a:t>
            </a:r>
            <a:endParaRPr lang="en-US" altLang="en-US" sz="3200" dirty="0">
              <a:solidFill>
                <a:srgbClr val="0070C0"/>
              </a:solidFill>
              <a:latin typeface="Arial" panose="020B0604020202020204" pitchFamily="34" charset="0"/>
            </a:endParaRPr>
          </a:p>
          <a:p>
            <a:pPr>
              <a:spcBef>
                <a:spcPts val="0"/>
              </a:spcBef>
              <a:spcAft>
                <a:spcPts val="1200"/>
              </a:spcAft>
              <a:buClr>
                <a:srgbClr val="CD6600"/>
              </a:buClr>
              <a:buFont typeface="Acherus Grotesque Regular" panose="02000505000000020004" pitchFamily="50" charset="0"/>
              <a:buChar char="&gt;"/>
            </a:pPr>
            <a:r>
              <a:rPr lang="en-US" altLang="en-US" sz="2500" dirty="0">
                <a:solidFill>
                  <a:srgbClr val="0070C0"/>
                </a:solidFill>
                <a:latin typeface="Arial" panose="020B0604020202020204" pitchFamily="34" charset="0"/>
                <a:hlinkClick r:id="rId6">
                  <a:extLst>
                    <a:ext uri="{A12FA001-AC4F-418D-AE19-62706E023703}">
                      <ahyp:hlinkClr xmlns:ahyp="http://schemas.microsoft.com/office/drawing/2018/hyperlinkcolor" val="tx"/>
                    </a:ext>
                  </a:extLst>
                </a:hlinkClick>
              </a:rPr>
              <a:t>Progress toward promotion to professor</a:t>
            </a:r>
            <a:endParaRPr lang="en-US" altLang="en-US" sz="2500" dirty="0">
              <a:solidFill>
                <a:srgbClr val="0070C0"/>
              </a:solidFill>
              <a:latin typeface="Arial" panose="020B0604020202020204" pitchFamily="34" charset="0"/>
            </a:endParaRPr>
          </a:p>
        </p:txBody>
      </p:sp>
      <p:sp>
        <p:nvSpPr>
          <p:cNvPr id="6" name="MEET OUR TEAM"/>
          <p:cNvSpPr/>
          <p:nvPr/>
        </p:nvSpPr>
        <p:spPr>
          <a:xfrm>
            <a:off x="728666" y="669378"/>
            <a:ext cx="7592689" cy="500985"/>
          </a:xfrm>
          <a:prstGeom prst="rect">
            <a:avLst/>
          </a:prstGeom>
          <a:ln w="12700">
            <a:miter lim="400000"/>
          </a:ln>
          <a:extLst>
            <a:ext uri="{C572A759-6A51-4108-AA02-DFA0A04FC94B}">
              <ma14:wrappingTextBoxFlag xmlns:ma14="http://schemas.microsoft.com/office/mac/drawingml/2011/main" xmlns="" val="1"/>
            </a:ext>
          </a:extLst>
        </p:spPr>
        <p:txBody>
          <a:bodyPr lIns="34289" rIns="34289" anchor="b">
            <a:noAutofit/>
          </a:bodyPr>
          <a:lstStyle>
            <a:lvl1pPr defTabSz="859536">
              <a:lnSpc>
                <a:spcPct val="90000"/>
              </a:lnSpc>
              <a:defRPr sz="3759" spc="188">
                <a:solidFill>
                  <a:srgbClr val="585C5E"/>
                </a:solidFill>
                <a:latin typeface="Acherus Grotesque Regular"/>
                <a:ea typeface="Acherus Grotesque Regular"/>
                <a:cs typeface="Acherus Grotesque Regular"/>
                <a:sym typeface="Acherus Grotesque"/>
              </a:defRPr>
            </a:lvl1pPr>
          </a:lstStyle>
          <a:p>
            <a:pPr defTabSz="644652" eaLnBrk="1" fontAlgn="auto">
              <a:spcBef>
                <a:spcPts val="0"/>
              </a:spcBef>
              <a:spcAft>
                <a:spcPts val="0"/>
              </a:spcAft>
            </a:pPr>
            <a:r>
              <a:rPr lang="en-US" sz="3000" kern="0" cap="all" spc="200" dirty="0">
                <a:latin typeface="Acherus Grotesque Regular" panose="02000505000000020004" pitchFamily="50" charset="0"/>
              </a:rPr>
              <a:t>P&amp;T POLICIES AND PRACTICES</a:t>
            </a:r>
            <a:endParaRPr sz="3000" kern="0" cap="all" spc="200" dirty="0">
              <a:latin typeface="Acherus Grotesque Regular" panose="02000505000000020004" pitchFamily="50" charset="0"/>
            </a:endParaRPr>
          </a:p>
        </p:txBody>
      </p:sp>
      <p:sp>
        <p:nvSpPr>
          <p:cNvPr id="3" name="Content Placeholder 2">
            <a:extLst>
              <a:ext uri="{FF2B5EF4-FFF2-40B4-BE49-F238E27FC236}">
                <a16:creationId xmlns:a16="http://schemas.microsoft.com/office/drawing/2014/main" id="{FB63D0E0-8D14-EBD7-F2DB-F7F47C20DACE}"/>
              </a:ext>
            </a:extLst>
          </p:cNvPr>
          <p:cNvSpPr txBox="1">
            <a:spLocks/>
          </p:cNvSpPr>
          <p:nvPr/>
        </p:nvSpPr>
        <p:spPr bwMode="auto">
          <a:xfrm>
            <a:off x="6400799" y="1517655"/>
            <a:ext cx="52578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lgn="ctr">
              <a:spcBef>
                <a:spcPts val="0"/>
              </a:spcBef>
              <a:spcAft>
                <a:spcPts val="1200"/>
              </a:spcAft>
              <a:buClr>
                <a:srgbClr val="CD6600"/>
              </a:buClr>
              <a:buNone/>
            </a:pPr>
            <a:r>
              <a:rPr lang="en-US" altLang="en-US" sz="2400" u="sng" dirty="0">
                <a:solidFill>
                  <a:schemeClr val="tx2"/>
                </a:solidFill>
                <a:latin typeface="Arial" panose="020B0604020202020204" pitchFamily="34" charset="0"/>
              </a:rPr>
              <a:t>PRACTICES</a:t>
            </a:r>
          </a:p>
          <a:p>
            <a:pPr>
              <a:spcBef>
                <a:spcPts val="0"/>
              </a:spcBef>
              <a:spcAft>
                <a:spcPts val="1200"/>
              </a:spcAft>
              <a:buClr>
                <a:srgbClr val="CD6600"/>
              </a:buClr>
              <a:buFont typeface="Acherus Grotesque Regular" panose="02000505000000020004" pitchFamily="50" charset="0"/>
              <a:buChar char="&gt;"/>
            </a:pPr>
            <a:r>
              <a:rPr lang="en-US" altLang="en-US" sz="2500" dirty="0">
                <a:solidFill>
                  <a:schemeClr val="tx2"/>
                </a:solidFill>
                <a:latin typeface="Arial" panose="020B0604020202020204" pitchFamily="34" charset="0"/>
              </a:rPr>
              <a:t>Mentoring </a:t>
            </a:r>
          </a:p>
          <a:p>
            <a:pPr>
              <a:spcBef>
                <a:spcPts val="0"/>
              </a:spcBef>
              <a:spcAft>
                <a:spcPts val="1200"/>
              </a:spcAft>
              <a:buClr>
                <a:srgbClr val="CD6600"/>
              </a:buClr>
              <a:buFont typeface="Acherus Grotesque Regular" panose="02000505000000020004" pitchFamily="50" charset="0"/>
              <a:buChar char="&gt;"/>
            </a:pPr>
            <a:r>
              <a:rPr lang="en-US" altLang="en-US" sz="2500" dirty="0">
                <a:solidFill>
                  <a:schemeClr val="tx2"/>
                </a:solidFill>
                <a:latin typeface="Arial" panose="020B0604020202020204" pitchFamily="34" charset="0"/>
              </a:rPr>
              <a:t>P&amp;T Workshops</a:t>
            </a:r>
          </a:p>
          <a:p>
            <a:pPr lvl="1">
              <a:spcBef>
                <a:spcPts val="0"/>
              </a:spcBef>
              <a:spcAft>
                <a:spcPts val="1200"/>
              </a:spcAft>
              <a:buClr>
                <a:srgbClr val="861F41"/>
              </a:buClr>
              <a:buFont typeface="Wingdings" panose="05000000000000000000" pitchFamily="2" charset="2"/>
              <a:buChar char="§"/>
            </a:pPr>
            <a:r>
              <a:rPr lang="en-US" altLang="en-US" sz="2400" dirty="0">
                <a:solidFill>
                  <a:schemeClr val="tx2"/>
                </a:solidFill>
                <a:latin typeface="Arial" panose="020B0604020202020204" pitchFamily="34" charset="0"/>
              </a:rPr>
              <a:t>P&amp;T Committee and Heads</a:t>
            </a:r>
          </a:p>
          <a:p>
            <a:pPr lvl="1">
              <a:spcBef>
                <a:spcPts val="0"/>
              </a:spcBef>
              <a:spcAft>
                <a:spcPts val="1200"/>
              </a:spcAft>
              <a:buClr>
                <a:srgbClr val="861F41"/>
              </a:buClr>
              <a:buFont typeface="Wingdings" panose="05000000000000000000" pitchFamily="2" charset="2"/>
              <a:buChar char="§"/>
            </a:pPr>
            <a:r>
              <a:rPr lang="en-US" altLang="en-US" sz="2400" dirty="0">
                <a:solidFill>
                  <a:schemeClr val="tx2"/>
                </a:solidFill>
                <a:latin typeface="Arial" panose="020B0604020202020204" pitchFamily="34" charset="0"/>
              </a:rPr>
              <a:t>Promotion to Professor</a:t>
            </a:r>
          </a:p>
          <a:p>
            <a:pPr lvl="1">
              <a:spcBef>
                <a:spcPts val="0"/>
              </a:spcBef>
              <a:spcAft>
                <a:spcPts val="1200"/>
              </a:spcAft>
              <a:buClr>
                <a:srgbClr val="861F41"/>
              </a:buClr>
              <a:buFont typeface="Wingdings" panose="05000000000000000000" pitchFamily="2" charset="2"/>
              <a:buChar char="§"/>
            </a:pPr>
            <a:r>
              <a:rPr lang="en-US" altLang="en-US" sz="2400" dirty="0">
                <a:solidFill>
                  <a:schemeClr val="tx2"/>
                </a:solidFill>
                <a:latin typeface="Arial" panose="020B0604020202020204" pitchFamily="34" charset="0"/>
              </a:rPr>
              <a:t>College-based workshops</a:t>
            </a:r>
          </a:p>
          <a:p>
            <a:pPr>
              <a:spcBef>
                <a:spcPts val="0"/>
              </a:spcBef>
              <a:spcAft>
                <a:spcPts val="1200"/>
              </a:spcAft>
              <a:buClr>
                <a:srgbClr val="CD6600"/>
              </a:buClr>
              <a:buFont typeface="Acherus Grotesque Regular" panose="02000505000000020004" pitchFamily="50" charset="0"/>
              <a:buChar char="&gt;"/>
            </a:pPr>
            <a:r>
              <a:rPr lang="en-US" altLang="en-US" sz="2400" dirty="0">
                <a:solidFill>
                  <a:schemeClr val="tx2"/>
                </a:solidFill>
                <a:latin typeface="Arial" panose="020B0604020202020204" pitchFamily="34" charset="0"/>
              </a:rPr>
              <a:t>Written expectations and standards</a:t>
            </a:r>
          </a:p>
          <a:p>
            <a:pPr lvl="1">
              <a:spcAft>
                <a:spcPts val="1200"/>
              </a:spcAft>
              <a:buClr>
                <a:srgbClr val="CD6600"/>
              </a:buClr>
              <a:buFont typeface="Arial" panose="020B0604020202020204" pitchFamily="34" charset="0"/>
              <a:buChar char="•"/>
            </a:pPr>
            <a:endParaRPr lang="en-US" altLang="en-US" sz="2400" dirty="0">
              <a:solidFill>
                <a:schemeClr val="tx2"/>
              </a:solidFill>
              <a:latin typeface="Arial" panose="020B0604020202020204" pitchFamily="34" charset="0"/>
            </a:endParaRPr>
          </a:p>
        </p:txBody>
      </p:sp>
      <p:grpSp>
        <p:nvGrpSpPr>
          <p:cNvPr id="10" name="Group 9"/>
          <p:cNvGrpSpPr/>
          <p:nvPr/>
        </p:nvGrpSpPr>
        <p:grpSpPr>
          <a:xfrm>
            <a:off x="9471660" y="6400801"/>
            <a:ext cx="2743200" cy="391044"/>
            <a:chOff x="7947660" y="6400801"/>
            <a:chExt cx="2743200" cy="391044"/>
          </a:xfrm>
        </p:grpSpPr>
        <p:sp>
          <p:nvSpPr>
            <p:cNvPr id="11" name="Straight Connector 19"/>
            <p:cNvSpPr/>
            <p:nvPr/>
          </p:nvSpPr>
          <p:spPr>
            <a:xfrm>
              <a:off x="7947660" y="6400801"/>
              <a:ext cx="2743200" cy="23146"/>
            </a:xfrm>
            <a:prstGeom prst="line">
              <a:avLst/>
            </a:prstGeom>
            <a:ln>
              <a:solidFill>
                <a:srgbClr val="75787B"/>
              </a:solidFill>
              <a:prstDash val="dash"/>
              <a:miter/>
            </a:ln>
          </p:spPr>
          <p:txBody>
            <a:bodyPr lIns="34289" rIns="34289"/>
            <a:lstStyle/>
            <a:p>
              <a:endParaRPr/>
            </a:p>
          </p:txBody>
        </p:sp>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090660" y="6507480"/>
              <a:ext cx="1463040" cy="284365"/>
            </a:xfrm>
            <a:prstGeom prst="rect">
              <a:avLst/>
            </a:prstGeom>
          </p:spPr>
        </p:pic>
      </p:grpSp>
      <p:pic>
        <p:nvPicPr>
          <p:cNvPr id="13" name="pasted-image.pdf" descr="pasted-image.pdf"/>
          <p:cNvPicPr>
            <a:picLocks noChangeAspect="1"/>
          </p:cNvPicPr>
          <p:nvPr/>
        </p:nvPicPr>
        <p:blipFill>
          <a:blip r:embed="rId8"/>
          <a:stretch>
            <a:fillRect/>
          </a:stretch>
        </p:blipFill>
        <p:spPr>
          <a:xfrm>
            <a:off x="579322" y="520034"/>
            <a:ext cx="149344" cy="149344"/>
          </a:xfrm>
          <a:prstGeom prst="rect">
            <a:avLst/>
          </a:prstGeom>
          <a:ln w="12700">
            <a:miter lim="400000"/>
          </a:ln>
        </p:spPr>
      </p:pic>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ET OUR TEAM"/>
          <p:cNvSpPr/>
          <p:nvPr/>
        </p:nvSpPr>
        <p:spPr>
          <a:xfrm>
            <a:off x="728666" y="669378"/>
            <a:ext cx="7592689" cy="500985"/>
          </a:xfrm>
          <a:prstGeom prst="rect">
            <a:avLst/>
          </a:prstGeom>
          <a:ln w="12700">
            <a:miter lim="400000"/>
          </a:ln>
          <a:extLst>
            <a:ext uri="{C572A759-6A51-4108-AA02-DFA0A04FC94B}">
              <ma14:wrappingTextBoxFlag xmlns="" xmlns:ma14="http://schemas.microsoft.com/office/mac/drawingml/2011/main" val="1"/>
            </a:ext>
          </a:extLst>
        </p:spPr>
        <p:txBody>
          <a:bodyPr lIns="34289" rIns="34289" anchor="b">
            <a:noAutofit/>
          </a:bodyPr>
          <a:lstStyle>
            <a:lvl1pPr defTabSz="859536">
              <a:lnSpc>
                <a:spcPct val="90000"/>
              </a:lnSpc>
              <a:defRPr sz="3759" spc="188">
                <a:solidFill>
                  <a:srgbClr val="585C5E"/>
                </a:solidFill>
                <a:latin typeface="Acherus Grotesque Regular"/>
                <a:ea typeface="Acherus Grotesque Regular"/>
                <a:cs typeface="Acherus Grotesque Regular"/>
                <a:sym typeface="Acherus Grotesque"/>
              </a:defRPr>
            </a:lvl1pPr>
          </a:lstStyle>
          <a:p>
            <a:pPr defTabSz="644652" eaLnBrk="1" fontAlgn="auto">
              <a:spcBef>
                <a:spcPts val="0"/>
              </a:spcBef>
              <a:spcAft>
                <a:spcPts val="0"/>
              </a:spcAft>
            </a:pPr>
            <a:r>
              <a:rPr lang="en-US" sz="3000" kern="0" cap="all" spc="200" dirty="0">
                <a:latin typeface="Acherus Grotesque Regular" panose="02000505000000020004" pitchFamily="50" charset="0"/>
              </a:rPr>
              <a:t>CHANGES TO P&amp;T PRACTICES</a:t>
            </a:r>
            <a:endParaRPr sz="3000" kern="0" cap="all" spc="200" dirty="0">
              <a:latin typeface="Acherus Grotesque Regular" panose="02000505000000020004" pitchFamily="50" charset="0"/>
            </a:endParaRPr>
          </a:p>
        </p:txBody>
      </p:sp>
      <p:grpSp>
        <p:nvGrpSpPr>
          <p:cNvPr id="10" name="Group 9"/>
          <p:cNvGrpSpPr/>
          <p:nvPr/>
        </p:nvGrpSpPr>
        <p:grpSpPr>
          <a:xfrm>
            <a:off x="9471660" y="6400801"/>
            <a:ext cx="2743200" cy="391044"/>
            <a:chOff x="7947660" y="6400801"/>
            <a:chExt cx="2743200" cy="391044"/>
          </a:xfrm>
        </p:grpSpPr>
        <p:sp>
          <p:nvSpPr>
            <p:cNvPr id="11" name="Straight Connector 19"/>
            <p:cNvSpPr/>
            <p:nvPr/>
          </p:nvSpPr>
          <p:spPr>
            <a:xfrm>
              <a:off x="7947660" y="6400801"/>
              <a:ext cx="2743200" cy="23146"/>
            </a:xfrm>
            <a:prstGeom prst="line">
              <a:avLst/>
            </a:prstGeom>
            <a:ln>
              <a:solidFill>
                <a:srgbClr val="75787B"/>
              </a:solidFill>
              <a:prstDash val="dash"/>
              <a:miter/>
            </a:ln>
          </p:spPr>
          <p:txBody>
            <a:bodyPr lIns="34289" rIns="34289"/>
            <a:lstStyle/>
            <a:p>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90660" y="6507480"/>
              <a:ext cx="1463040" cy="284365"/>
            </a:xfrm>
            <a:prstGeom prst="rect">
              <a:avLst/>
            </a:prstGeom>
          </p:spPr>
        </p:pic>
      </p:grpSp>
      <p:pic>
        <p:nvPicPr>
          <p:cNvPr id="13" name="pasted-image.pdf" descr="pasted-image.pdf"/>
          <p:cNvPicPr>
            <a:picLocks noChangeAspect="1"/>
          </p:cNvPicPr>
          <p:nvPr/>
        </p:nvPicPr>
        <p:blipFill>
          <a:blip r:embed="rId4"/>
          <a:stretch>
            <a:fillRect/>
          </a:stretch>
        </p:blipFill>
        <p:spPr>
          <a:xfrm>
            <a:off x="579322" y="520034"/>
            <a:ext cx="149344" cy="149344"/>
          </a:xfrm>
          <a:prstGeom prst="rect">
            <a:avLst/>
          </a:prstGeom>
          <a:ln w="12700">
            <a:miter lim="400000"/>
          </a:ln>
        </p:spPr>
      </p:pic>
      <p:sp>
        <p:nvSpPr>
          <p:cNvPr id="7" name="TextBox 6">
            <a:extLst>
              <a:ext uri="{FF2B5EF4-FFF2-40B4-BE49-F238E27FC236}">
                <a16:creationId xmlns:a16="http://schemas.microsoft.com/office/drawing/2014/main" id="{5171A747-EC34-6D67-A047-13153D5B64D6}"/>
              </a:ext>
            </a:extLst>
          </p:cNvPr>
          <p:cNvSpPr txBox="1"/>
          <p:nvPr/>
        </p:nvSpPr>
        <p:spPr>
          <a:xfrm>
            <a:off x="721046" y="1278391"/>
            <a:ext cx="10625134" cy="4932119"/>
          </a:xfrm>
          <a:prstGeom prst="rect">
            <a:avLst/>
          </a:prstGeom>
          <a:noFill/>
        </p:spPr>
        <p:txBody>
          <a:bodyPr wrap="square" rtlCol="0">
            <a:spAutoFit/>
          </a:bodyPr>
          <a:lstStyle/>
          <a:p>
            <a:pPr marL="285750" indent="-285750">
              <a:buFont typeface="Arial" panose="020B0604020202020204" pitchFamily="34" charset="0"/>
              <a:buChar char="•"/>
            </a:pPr>
            <a:r>
              <a:rPr lang="en-US" sz="2000" dirty="0"/>
              <a:t>Select 2023-24 Faculty Handbook changes (see September 6, 2023 memo)</a:t>
            </a:r>
          </a:p>
          <a:p>
            <a:endParaRPr lang="en-US" sz="1200" dirty="0"/>
          </a:p>
          <a:p>
            <a:pPr marL="742950" lvl="1" indent="-285750">
              <a:buFont typeface="Arial" panose="020B0604020202020204" pitchFamily="34" charset="0"/>
              <a:buChar char="•"/>
            </a:pPr>
            <a:r>
              <a:rPr lang="en-US" sz="2000" dirty="0"/>
              <a:t>Use of departmental/college Expectation Documents</a:t>
            </a:r>
          </a:p>
          <a:p>
            <a:pPr marL="1200150" lvl="2" indent="-285750">
              <a:buFont typeface="Arial" panose="020B0604020202020204" pitchFamily="34" charset="0"/>
              <a:buChar char="•"/>
            </a:pPr>
            <a:r>
              <a:rPr lang="en-US" sz="1600" dirty="0">
                <a:solidFill>
                  <a:schemeClr val="tx1">
                    <a:lumMod val="65000"/>
                    <a:lumOff val="35000"/>
                  </a:schemeClr>
                </a:solidFill>
              </a:rPr>
              <a:t>“Each department or school (or college, when college-wide guidelines are applied) is required to have “Expectations Guidelines for Promotion and/or Tenure. .... Expectations must be adhered to at every stage of the promotion and/or tenure process.”</a:t>
            </a:r>
          </a:p>
          <a:p>
            <a:pPr lvl="2"/>
            <a:endParaRPr lang="en-US" sz="1600" dirty="0"/>
          </a:p>
          <a:p>
            <a:pPr marL="742950" lvl="1" indent="-285750">
              <a:buFont typeface="Arial" panose="020B0604020202020204" pitchFamily="34" charset="0"/>
              <a:buChar char="•"/>
            </a:pPr>
            <a:r>
              <a:rPr lang="en-US" sz="2000" dirty="0"/>
              <a:t>Candidates must be notified at each stage in the process</a:t>
            </a:r>
          </a:p>
          <a:p>
            <a:pPr marL="1200150" lvl="2" indent="-285750">
              <a:buFont typeface="Arial" panose="020B0604020202020204" pitchFamily="34" charset="0"/>
              <a:buChar char="•"/>
            </a:pPr>
            <a:r>
              <a:rPr lang="en-US" sz="1600" dirty="0">
                <a:solidFill>
                  <a:schemeClr val="tx1">
                    <a:lumMod val="65000"/>
                    <a:lumOff val="35000"/>
                  </a:schemeClr>
                </a:solidFill>
              </a:rPr>
              <a:t>“At each level of review in the process, the candidate must be notified of the result of the review, whether positive or negative. The department head, chair, or school director notifies the candidate of the result of the departmental review, and the dean notifies the candidate of the result of the college level review. Notifications will only indicate whether the candidate’s case moved on to the next level of review or not; they will not include the results of votes, the names of external evaluators, statements.”</a:t>
            </a:r>
          </a:p>
          <a:p>
            <a:pPr lvl="2"/>
            <a:endParaRPr lang="en-US" sz="1600" dirty="0">
              <a:solidFill>
                <a:schemeClr val="tx1">
                  <a:lumMod val="65000"/>
                  <a:lumOff val="35000"/>
                </a:schemeClr>
              </a:solidFill>
            </a:endParaRPr>
          </a:p>
          <a:p>
            <a:pPr marL="742950" lvl="1" indent="-285750">
              <a:buFont typeface="Arial" panose="020B0604020202020204" pitchFamily="34" charset="0"/>
              <a:buChar char="•"/>
            </a:pPr>
            <a:r>
              <a:rPr lang="en-US" sz="2000" dirty="0"/>
              <a:t>Candidates may only be evaluated twice (“two-bites rule</a:t>
            </a:r>
            <a:r>
              <a:rPr lang="en-US" sz="2000" dirty="0">
                <a:sym typeface="Wingdings" pitchFamily="2" charset="2"/>
              </a:rPr>
              <a:t></a:t>
            </a:r>
            <a:endParaRPr lang="en-US" sz="2000" dirty="0"/>
          </a:p>
          <a:p>
            <a:pPr marL="1200150" lvl="2" indent="-285750">
              <a:buFont typeface="Arial" panose="020B0604020202020204" pitchFamily="34" charset="0"/>
              <a:buChar char="•"/>
            </a:pPr>
            <a:r>
              <a:rPr lang="en-US" sz="1600" dirty="0">
                <a:solidFill>
                  <a:schemeClr val="tx1">
                    <a:lumMod val="65000"/>
                    <a:lumOff val="35000"/>
                  </a:schemeClr>
                </a:solidFill>
              </a:rPr>
              <a:t>“Faculty members may only be evaluated two times for promotion and tenure or continued appointment. The two evaluations may each be in a non-mandatory year, but in the case of a second non-mandatory negative decision, the faculty member will not be allowed a third evaluation. If the second evaluation results in a negative decision, a one-year terminal appointment is offered.”</a:t>
            </a:r>
          </a:p>
        </p:txBody>
      </p:sp>
    </p:spTree>
    <p:extLst>
      <p:ext uri="{BB962C8B-B14F-4D97-AF65-F5344CB8AC3E}">
        <p14:creationId xmlns:p14="http://schemas.microsoft.com/office/powerpoint/2010/main" val="3516210840"/>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ET OUR TEAM"/>
          <p:cNvSpPr/>
          <p:nvPr/>
        </p:nvSpPr>
        <p:spPr>
          <a:xfrm>
            <a:off x="728666" y="669378"/>
            <a:ext cx="9710734" cy="500985"/>
          </a:xfrm>
          <a:prstGeom prst="rect">
            <a:avLst/>
          </a:prstGeom>
          <a:ln w="12700">
            <a:miter lim="400000"/>
          </a:ln>
          <a:extLst>
            <a:ext uri="{C572A759-6A51-4108-AA02-DFA0A04FC94B}">
              <ma14:wrappingTextBoxFlag xmlns="" xmlns:ma14="http://schemas.microsoft.com/office/mac/drawingml/2011/main" val="1"/>
            </a:ext>
          </a:extLst>
        </p:spPr>
        <p:txBody>
          <a:bodyPr lIns="34289" rIns="34289" anchor="b">
            <a:noAutofit/>
          </a:bodyPr>
          <a:lstStyle>
            <a:lvl1pPr defTabSz="859536">
              <a:lnSpc>
                <a:spcPct val="90000"/>
              </a:lnSpc>
              <a:defRPr sz="3759" spc="188">
                <a:solidFill>
                  <a:srgbClr val="585C5E"/>
                </a:solidFill>
                <a:latin typeface="Acherus Grotesque Regular"/>
                <a:ea typeface="Acherus Grotesque Regular"/>
                <a:cs typeface="Acherus Grotesque Regular"/>
                <a:sym typeface="Acherus Grotesque"/>
              </a:defRPr>
            </a:lvl1pPr>
          </a:lstStyle>
          <a:p>
            <a:pPr defTabSz="644652" eaLnBrk="1" fontAlgn="auto">
              <a:spcBef>
                <a:spcPts val="0"/>
              </a:spcBef>
              <a:spcAft>
                <a:spcPts val="0"/>
              </a:spcAft>
            </a:pPr>
            <a:r>
              <a:rPr lang="en-US" sz="3000" kern="0" cap="all" spc="200" dirty="0">
                <a:latin typeface="Acherus Grotesque Regular" panose="02000505000000020004" pitchFamily="50" charset="0"/>
              </a:rPr>
              <a:t>CHANGES TO P&amp;T DOSSIERS &amp; Process</a:t>
            </a:r>
            <a:endParaRPr sz="3000" kern="0" cap="all" spc="200" dirty="0">
              <a:latin typeface="Acherus Grotesque Regular" panose="02000505000000020004" pitchFamily="50" charset="0"/>
            </a:endParaRPr>
          </a:p>
        </p:txBody>
      </p:sp>
      <p:grpSp>
        <p:nvGrpSpPr>
          <p:cNvPr id="10" name="Group 9"/>
          <p:cNvGrpSpPr/>
          <p:nvPr/>
        </p:nvGrpSpPr>
        <p:grpSpPr>
          <a:xfrm>
            <a:off x="9471660" y="6400801"/>
            <a:ext cx="2743200" cy="391044"/>
            <a:chOff x="7947660" y="6400801"/>
            <a:chExt cx="2743200" cy="391044"/>
          </a:xfrm>
        </p:grpSpPr>
        <p:sp>
          <p:nvSpPr>
            <p:cNvPr id="11" name="Straight Connector 19"/>
            <p:cNvSpPr/>
            <p:nvPr/>
          </p:nvSpPr>
          <p:spPr>
            <a:xfrm>
              <a:off x="7947660" y="6400801"/>
              <a:ext cx="2743200" cy="23146"/>
            </a:xfrm>
            <a:prstGeom prst="line">
              <a:avLst/>
            </a:prstGeom>
            <a:ln>
              <a:solidFill>
                <a:srgbClr val="75787B"/>
              </a:solidFill>
              <a:prstDash val="dash"/>
              <a:miter/>
            </a:ln>
          </p:spPr>
          <p:txBody>
            <a:bodyPr lIns="34289" rIns="34289"/>
            <a:lstStyle/>
            <a:p>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90660" y="6507480"/>
              <a:ext cx="1463040" cy="284365"/>
            </a:xfrm>
            <a:prstGeom prst="rect">
              <a:avLst/>
            </a:prstGeom>
          </p:spPr>
        </p:pic>
      </p:grpSp>
      <p:pic>
        <p:nvPicPr>
          <p:cNvPr id="13" name="pasted-image.pdf" descr="pasted-image.pdf"/>
          <p:cNvPicPr>
            <a:picLocks noChangeAspect="1"/>
          </p:cNvPicPr>
          <p:nvPr/>
        </p:nvPicPr>
        <p:blipFill>
          <a:blip r:embed="rId4"/>
          <a:stretch>
            <a:fillRect/>
          </a:stretch>
        </p:blipFill>
        <p:spPr>
          <a:xfrm>
            <a:off x="579322" y="520034"/>
            <a:ext cx="149344" cy="149344"/>
          </a:xfrm>
          <a:prstGeom prst="rect">
            <a:avLst/>
          </a:prstGeom>
          <a:ln w="12700">
            <a:miter lim="400000"/>
          </a:ln>
        </p:spPr>
      </p:pic>
      <p:sp>
        <p:nvSpPr>
          <p:cNvPr id="7" name="TextBox 6">
            <a:extLst>
              <a:ext uri="{FF2B5EF4-FFF2-40B4-BE49-F238E27FC236}">
                <a16:creationId xmlns:a16="http://schemas.microsoft.com/office/drawing/2014/main" id="{5171A747-EC34-6D67-A047-13153D5B64D6}"/>
              </a:ext>
            </a:extLst>
          </p:cNvPr>
          <p:cNvSpPr txBox="1"/>
          <p:nvPr/>
        </p:nvSpPr>
        <p:spPr>
          <a:xfrm>
            <a:off x="721046" y="1278391"/>
            <a:ext cx="10625134" cy="5016758"/>
          </a:xfrm>
          <a:prstGeom prst="rect">
            <a:avLst/>
          </a:prstGeom>
          <a:noFill/>
        </p:spPr>
        <p:txBody>
          <a:bodyPr wrap="square" rtlCol="0">
            <a:spAutoFit/>
          </a:bodyPr>
          <a:lstStyle/>
          <a:p>
            <a:pPr marL="285750" indent="-285750">
              <a:spcAft>
                <a:spcPts val="300"/>
              </a:spcAft>
              <a:buFont typeface="Arial" panose="020B0604020202020204" pitchFamily="34" charset="0"/>
              <a:buChar char="•"/>
            </a:pPr>
            <a:r>
              <a:rPr lang="en-US" sz="2000" dirty="0"/>
              <a:t>Select dossier changes (see May 3, 2023 memo):</a:t>
            </a:r>
            <a:endParaRPr lang="en-US" sz="1200" dirty="0"/>
          </a:p>
          <a:p>
            <a:pPr marL="742950" lvl="1" indent="-285750">
              <a:spcAft>
                <a:spcPts val="300"/>
              </a:spcAft>
              <a:buFont typeface="Arial" panose="020B0604020202020204" pitchFamily="34" charset="0"/>
              <a:buChar char="•"/>
            </a:pPr>
            <a:r>
              <a:rPr lang="en-US" sz="2000" dirty="0"/>
              <a:t>Dosser certification form</a:t>
            </a:r>
            <a:endParaRPr lang="en-US" sz="1600" dirty="0"/>
          </a:p>
          <a:p>
            <a:pPr marL="742950" lvl="1" indent="-285750">
              <a:buFont typeface="Arial" panose="020B0604020202020204" pitchFamily="34" charset="0"/>
              <a:buChar char="•"/>
            </a:pPr>
            <a:r>
              <a:rPr lang="en-US" sz="2000" dirty="0"/>
              <a:t>Dossier coversheet changes</a:t>
            </a:r>
          </a:p>
          <a:p>
            <a:pPr marL="1200150" lvl="2" indent="-285750">
              <a:buFont typeface="Arial" panose="020B0604020202020204" pitchFamily="34" charset="0"/>
              <a:buChar char="•"/>
            </a:pPr>
            <a:r>
              <a:rPr lang="en-US" sz="1600" dirty="0">
                <a:solidFill>
                  <a:schemeClr val="tx1">
                    <a:lumMod val="65000"/>
                    <a:lumOff val="35000"/>
                  </a:schemeClr>
                </a:solidFill>
              </a:rPr>
              <a:t>Dates of pre-tenure or progress towards professor reviews required</a:t>
            </a:r>
          </a:p>
          <a:p>
            <a:pPr marL="1200150" lvl="2" indent="-285750">
              <a:buFont typeface="Arial" panose="020B0604020202020204" pitchFamily="34" charset="0"/>
              <a:buChar char="•"/>
            </a:pPr>
            <a:r>
              <a:rPr lang="en-US" sz="1600" dirty="0">
                <a:solidFill>
                  <a:schemeClr val="tx1">
                    <a:lumMod val="65000"/>
                    <a:lumOff val="35000"/>
                  </a:schemeClr>
                </a:solidFill>
              </a:rPr>
              <a:t>Percent assignment for teaching, research and service </a:t>
            </a:r>
          </a:p>
          <a:p>
            <a:pPr marL="1200150" lvl="2" indent="-285750">
              <a:spcAft>
                <a:spcPts val="300"/>
              </a:spcAft>
              <a:buFont typeface="Arial" panose="020B0604020202020204" pitchFamily="34" charset="0"/>
              <a:buChar char="•"/>
            </a:pPr>
            <a:r>
              <a:rPr lang="en-US" sz="1600" dirty="0">
                <a:solidFill>
                  <a:schemeClr val="tx1">
                    <a:lumMod val="65000"/>
                    <a:lumOff val="35000"/>
                  </a:schemeClr>
                </a:solidFill>
              </a:rPr>
              <a:t>Abstain voting category removed</a:t>
            </a:r>
          </a:p>
          <a:p>
            <a:pPr marL="742950" lvl="1" indent="-285750">
              <a:buFont typeface="Arial" panose="020B0604020202020204" pitchFamily="34" charset="0"/>
              <a:buChar char="•"/>
            </a:pPr>
            <a:r>
              <a:rPr lang="en-US" sz="2000" dirty="0"/>
              <a:t>Peer teaching evaluation guidance</a:t>
            </a:r>
          </a:p>
          <a:p>
            <a:pPr marL="1200150" lvl="2" indent="-285750">
              <a:buFont typeface="Arial" panose="020B0604020202020204" pitchFamily="34" charset="0"/>
              <a:buChar char="•"/>
            </a:pPr>
            <a:r>
              <a:rPr lang="en-US" sz="1600" dirty="0">
                <a:solidFill>
                  <a:schemeClr val="tx1">
                    <a:lumMod val="65000"/>
                    <a:lumOff val="35000"/>
                  </a:schemeClr>
                </a:solidFill>
              </a:rPr>
              <a:t>A minimum of two pages each with substantive detail regarding the teaching</a:t>
            </a:r>
          </a:p>
          <a:p>
            <a:pPr marL="1200150" lvl="2" indent="-285750">
              <a:buFont typeface="Arial" panose="020B0604020202020204" pitchFamily="34" charset="0"/>
              <a:buChar char="•"/>
            </a:pPr>
            <a:r>
              <a:rPr lang="en-US" sz="1600" dirty="0">
                <a:solidFill>
                  <a:schemeClr val="tx1">
                    <a:lumMod val="65000"/>
                    <a:lumOff val="35000"/>
                  </a:schemeClr>
                </a:solidFill>
              </a:rPr>
              <a:t>Represent different points of time and different classes and/or differing instructional events</a:t>
            </a:r>
          </a:p>
          <a:p>
            <a:pPr marL="1200150" lvl="2" indent="-285750">
              <a:spcAft>
                <a:spcPts val="600"/>
              </a:spcAft>
              <a:buFont typeface="Arial" panose="020B0604020202020204" pitchFamily="34" charset="0"/>
              <a:buChar char="•"/>
            </a:pPr>
            <a:r>
              <a:rPr lang="en-US" sz="1600" dirty="0">
                <a:solidFill>
                  <a:schemeClr val="tx1">
                    <a:lumMod val="65000"/>
                    <a:lumOff val="35000"/>
                  </a:schemeClr>
                </a:solidFill>
              </a:rPr>
              <a:t>Address topics such as course organization and management, pedagogical strategies, content knowledge and communication, assessment strategies, and student engagement, among others.</a:t>
            </a:r>
          </a:p>
          <a:p>
            <a:pPr marL="285750" indent="-285750">
              <a:spcAft>
                <a:spcPts val="300"/>
              </a:spcAft>
              <a:buFont typeface="Arial" panose="020B0604020202020204" pitchFamily="34" charset="0"/>
              <a:buChar char="•"/>
            </a:pPr>
            <a:r>
              <a:rPr lang="en-US" sz="2000" dirty="0"/>
              <a:t>Select process reminders:</a:t>
            </a:r>
            <a:endParaRPr lang="en-US" sz="2000" dirty="0">
              <a:solidFill>
                <a:schemeClr val="tx1">
                  <a:lumMod val="65000"/>
                  <a:lumOff val="35000"/>
                </a:schemeClr>
              </a:solidFill>
            </a:endParaRPr>
          </a:p>
          <a:p>
            <a:pPr marL="742950" lvl="1" indent="-285750">
              <a:buFont typeface="Arial" panose="020B0604020202020204" pitchFamily="34" charset="0"/>
              <a:buChar char="•"/>
            </a:pPr>
            <a:r>
              <a:rPr lang="en-US" sz="2000" dirty="0"/>
              <a:t>No dossier revision after submission</a:t>
            </a:r>
          </a:p>
          <a:p>
            <a:pPr marL="1200150" lvl="2" indent="-285750">
              <a:spcAft>
                <a:spcPts val="600"/>
              </a:spcAft>
              <a:buFont typeface="Arial" panose="020B0604020202020204" pitchFamily="34" charset="0"/>
              <a:buChar char="•"/>
            </a:pPr>
            <a:r>
              <a:rPr lang="en-US" sz="1600" dirty="0">
                <a:solidFill>
                  <a:schemeClr val="tx1">
                    <a:lumMod val="65000"/>
                    <a:lumOff val="35000"/>
                  </a:schemeClr>
                </a:solidFill>
              </a:rPr>
              <a:t>Use department head or dean’s letter to communicate new additional information</a:t>
            </a:r>
          </a:p>
          <a:p>
            <a:pPr marL="742950" lvl="1" indent="-285750">
              <a:buFont typeface="Arial" panose="020B0604020202020204" pitchFamily="34" charset="0"/>
              <a:buChar char="•"/>
            </a:pPr>
            <a:r>
              <a:rPr lang="en-US" sz="2000" dirty="0"/>
              <a:t>If tenure clock extension, external letters must tell reviewers to use same standards</a:t>
            </a:r>
          </a:p>
          <a:p>
            <a:pPr marL="1200150" lvl="2" indent="-285750">
              <a:buFont typeface="Arial" panose="020B0604020202020204" pitchFamily="34" charset="0"/>
              <a:buChar char="•"/>
            </a:pPr>
            <a:r>
              <a:rPr lang="en-US" sz="1600" dirty="0">
                <a:solidFill>
                  <a:schemeClr val="tx1">
                    <a:lumMod val="65000"/>
                    <a:lumOff val="35000"/>
                  </a:schemeClr>
                </a:solidFill>
              </a:rPr>
              <a:t>See memo dated April 3, 2023</a:t>
            </a:r>
          </a:p>
          <a:p>
            <a:pPr marL="1200150" lvl="2" indent="-285750">
              <a:buFont typeface="Arial" panose="020B0604020202020204" pitchFamily="34" charset="0"/>
              <a:buChar char="•"/>
            </a:pPr>
            <a:endParaRPr lang="en-US" sz="1600" dirty="0">
              <a:solidFill>
                <a:schemeClr val="tx1">
                  <a:lumMod val="65000"/>
                  <a:lumOff val="35000"/>
                </a:schemeClr>
              </a:solidFill>
            </a:endParaRPr>
          </a:p>
        </p:txBody>
      </p:sp>
    </p:spTree>
    <p:extLst>
      <p:ext uri="{BB962C8B-B14F-4D97-AF65-F5344CB8AC3E}">
        <p14:creationId xmlns:p14="http://schemas.microsoft.com/office/powerpoint/2010/main" val="1632880896"/>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Rectangle"/>
          <p:cNvSpPr/>
          <p:nvPr/>
        </p:nvSpPr>
        <p:spPr>
          <a:xfrm>
            <a:off x="0" y="0"/>
            <a:ext cx="12191999" cy="6934200"/>
          </a:xfrm>
          <a:prstGeom prst="rect">
            <a:avLst/>
          </a:prstGeom>
          <a:solidFill>
            <a:srgbClr val="861F41"/>
          </a:solidFill>
          <a:ln w="12700">
            <a:miter lim="400000"/>
          </a:ln>
        </p:spPr>
        <p:txBody>
          <a:bodyPr lIns="34289" rIns="34289" anchor="ctr"/>
          <a:lstStyle/>
          <a:p>
            <a:endParaRPr cap="all" spc="200" dirty="0"/>
          </a:p>
        </p:txBody>
      </p:sp>
      <p:sp>
        <p:nvSpPr>
          <p:cNvPr id="170" name="Title 1"/>
          <p:cNvSpPr/>
          <p:nvPr/>
        </p:nvSpPr>
        <p:spPr>
          <a:xfrm>
            <a:off x="3371391" y="2756406"/>
            <a:ext cx="418421" cy="507831"/>
          </a:xfrm>
          <a:prstGeom prst="rect">
            <a:avLst/>
          </a:prstGeom>
          <a:ln w="12700">
            <a:miter lim="400000"/>
          </a:ln>
          <a:extLst>
            <a:ext uri="{C572A759-6A51-4108-AA02-DFA0A04FC94B}">
              <ma14:wrappingTextBoxFlag xmlns:ma14="http://schemas.microsoft.com/office/mac/drawingml/2011/main" xmlns="" val="1"/>
            </a:ext>
          </a:extLst>
        </p:spPr>
        <p:txBody>
          <a:bodyPr lIns="34289" rIns="34289" anchor="b">
            <a:spAutoFit/>
          </a:bodyPr>
          <a:lstStyle>
            <a:lvl1pPr>
              <a:lnSpc>
                <a:spcPct val="90000"/>
              </a:lnSpc>
              <a:defRPr sz="4000" spc="90">
                <a:solidFill>
                  <a:schemeClr val="accent2"/>
                </a:solidFill>
                <a:latin typeface="Gineso Cond Thin"/>
                <a:ea typeface="Gineso Cond Thin"/>
                <a:cs typeface="Gineso Cond Thin"/>
                <a:sym typeface="Gineso Cond Thin"/>
              </a:defRPr>
            </a:lvl1pPr>
          </a:lstStyle>
          <a:p>
            <a:endParaRPr sz="3000" dirty="0"/>
          </a:p>
        </p:txBody>
      </p:sp>
      <p:sp>
        <p:nvSpPr>
          <p:cNvPr id="173" name="Straight Connector 22"/>
          <p:cNvSpPr/>
          <p:nvPr/>
        </p:nvSpPr>
        <p:spPr>
          <a:xfrm>
            <a:off x="1151392" y="-277494"/>
            <a:ext cx="9875522" cy="51986"/>
          </a:xfrm>
          <a:prstGeom prst="line">
            <a:avLst/>
          </a:prstGeom>
          <a:ln>
            <a:solidFill>
              <a:schemeClr val="accent2"/>
            </a:solidFill>
            <a:prstDash val="dash"/>
            <a:miter/>
          </a:ln>
        </p:spPr>
        <p:txBody>
          <a:bodyPr lIns="34289" rIns="34289"/>
          <a:lstStyle/>
          <a:p>
            <a:endParaRPr/>
          </a:p>
        </p:txBody>
      </p:sp>
      <p:pic>
        <p:nvPicPr>
          <p:cNvPr id="10" name="pasted-image.pdf" descr="pasted-image.pdf"/>
          <p:cNvPicPr>
            <a:picLocks noChangeAspect="1"/>
          </p:cNvPicPr>
          <p:nvPr/>
        </p:nvPicPr>
        <p:blipFill>
          <a:blip r:embed="rId3"/>
          <a:stretch>
            <a:fillRect/>
          </a:stretch>
        </p:blipFill>
        <p:spPr>
          <a:xfrm>
            <a:off x="2151320" y="1905000"/>
            <a:ext cx="137008" cy="137009"/>
          </a:xfrm>
          <a:prstGeom prst="rect">
            <a:avLst/>
          </a:prstGeom>
          <a:ln w="12700">
            <a:miter lim="400000"/>
          </a:ln>
        </p:spPr>
      </p:pic>
      <p:sp>
        <p:nvSpPr>
          <p:cNvPr id="12" name="PRESENTATION TITLE GOES HERE"/>
          <p:cNvSpPr/>
          <p:nvPr/>
        </p:nvSpPr>
        <p:spPr>
          <a:xfrm>
            <a:off x="2288328" y="2042009"/>
            <a:ext cx="8608272" cy="548788"/>
          </a:xfrm>
          <a:prstGeom prst="rect">
            <a:avLst/>
          </a:prstGeom>
          <a:ln w="12700">
            <a:miter lim="400000"/>
          </a:ln>
          <a:extLst>
            <a:ext uri="{C572A759-6A51-4108-AA02-DFA0A04FC94B}">
              <ma14:wrappingTextBoxFlag xmlns:ma14="http://schemas.microsoft.com/office/mac/drawingml/2011/main" xmlns="" val="1"/>
            </a:ext>
          </a:extLst>
        </p:spPr>
        <p:txBody>
          <a:bodyPr lIns="34289" rIns="34289" anchor="b">
            <a:noAutofit/>
          </a:bodyPr>
          <a:lstStyle>
            <a:lvl1pPr defTabSz="896111">
              <a:lnSpc>
                <a:spcPct val="90000"/>
              </a:lnSpc>
              <a:defRPr sz="6272" spc="313">
                <a:solidFill>
                  <a:srgbClr val="83003F"/>
                </a:solidFill>
                <a:latin typeface="AcherusGrotesqueLight"/>
                <a:ea typeface="AcherusGrotesqueLight"/>
                <a:cs typeface="AcherusGrotesqueLight"/>
                <a:sym typeface="AcherusGrotesqueLight"/>
              </a:defRPr>
            </a:lvl1pPr>
          </a:lstStyle>
          <a:p>
            <a:pPr defTabSz="644652" eaLnBrk="1" fontAlgn="auto">
              <a:lnSpc>
                <a:spcPct val="120000"/>
              </a:lnSpc>
              <a:spcBef>
                <a:spcPts val="0"/>
              </a:spcBef>
              <a:spcAft>
                <a:spcPts val="0"/>
              </a:spcAft>
            </a:pPr>
            <a:r>
              <a:rPr lang="en-US" sz="3000" kern="0" cap="all" spc="200" dirty="0">
                <a:solidFill>
                  <a:schemeClr val="bg1"/>
                </a:solidFill>
                <a:latin typeface="Acherus Grotesque Regular" panose="02000505000000020004" pitchFamily="50" charset="0"/>
              </a:rPr>
              <a:t>P&amp;T PERSPECTIVES</a:t>
            </a:r>
          </a:p>
        </p:txBody>
      </p:sp>
      <p:sp>
        <p:nvSpPr>
          <p:cNvPr id="13" name="Professor Albert Einstein June 23, 2018"/>
          <p:cNvSpPr/>
          <p:nvPr/>
        </p:nvSpPr>
        <p:spPr>
          <a:xfrm>
            <a:off x="3223958" y="2860215"/>
            <a:ext cx="5730389" cy="1231106"/>
          </a:xfrm>
          <a:prstGeom prst="rect">
            <a:avLst/>
          </a:prstGeom>
          <a:ln w="12700">
            <a:miter lim="400000"/>
          </a:ln>
          <a:extLst>
            <a:ext uri="{C572A759-6A51-4108-AA02-DFA0A04FC94B}">
              <ma14:wrappingTextBoxFlag xmlns:ma14="http://schemas.microsoft.com/office/mac/drawingml/2011/main" xmlns="" val="1"/>
            </a:ext>
          </a:extLst>
        </p:spPr>
        <p:txBody>
          <a:bodyPr wrap="square" lIns="34289" rIns="34289">
            <a:spAutoFit/>
          </a:bodyPr>
          <a:lstStyle/>
          <a:p>
            <a:pPr marL="342900" indent="-342900" defTabSz="685800" eaLnBrk="1" fontAlgn="auto">
              <a:spcBef>
                <a:spcPts val="0"/>
              </a:spcBef>
              <a:spcAft>
                <a:spcPts val="0"/>
              </a:spcAft>
              <a:buFont typeface="Acherus Grotesque Regular" panose="02000505000000020004" pitchFamily="50" charset="0"/>
              <a:buChar char="&gt;"/>
              <a:defRPr sz="2400">
                <a:solidFill>
                  <a:srgbClr val="E57631"/>
                </a:solidFill>
                <a:latin typeface="Gineso Cond Thin"/>
                <a:ea typeface="Gineso Cond Thin"/>
                <a:cs typeface="Gineso Cond Thin"/>
                <a:sym typeface="Gineso Cond Thin"/>
              </a:defRPr>
            </a:pPr>
            <a:r>
              <a:rPr lang="en-US" sz="2000" kern="0" cap="all" spc="150" dirty="0">
                <a:solidFill>
                  <a:schemeClr val="bg1"/>
                </a:solidFill>
                <a:latin typeface="Acherus Grotesque Regular" panose="02000505000000020004" pitchFamily="50" charset="0"/>
                <a:ea typeface="Acherus Grotesque Regular" charset="0"/>
                <a:cs typeface="Acherus Grotesque Regular" charset="0"/>
                <a:sym typeface="Gineso Cond Thin"/>
              </a:rPr>
              <a:t>Department Heads</a:t>
            </a:r>
          </a:p>
          <a:p>
            <a:pPr marL="342900" indent="-342900" defTabSz="685800" eaLnBrk="1" fontAlgn="auto">
              <a:spcBef>
                <a:spcPts val="0"/>
              </a:spcBef>
              <a:spcAft>
                <a:spcPts val="0"/>
              </a:spcAft>
              <a:buFont typeface="Acherus Grotesque Regular" panose="02000505000000020004" pitchFamily="50" charset="0"/>
              <a:buChar char="&gt;"/>
              <a:defRPr sz="2400">
                <a:solidFill>
                  <a:srgbClr val="E57631"/>
                </a:solidFill>
                <a:latin typeface="Gineso Cond Thin"/>
                <a:ea typeface="Gineso Cond Thin"/>
                <a:cs typeface="Gineso Cond Thin"/>
                <a:sym typeface="Gineso Cond Thin"/>
              </a:defRPr>
            </a:pPr>
            <a:r>
              <a:rPr lang="en-US" sz="2000" kern="0" cap="all" spc="150" dirty="0">
                <a:solidFill>
                  <a:schemeClr val="bg1"/>
                </a:solidFill>
                <a:latin typeface="Acherus Grotesque Regular" panose="02000505000000020004" pitchFamily="50" charset="0"/>
                <a:ea typeface="Acherus Grotesque Regular" charset="0"/>
                <a:cs typeface="Acherus Grotesque Regular" charset="0"/>
                <a:sym typeface="Gineso Cond Thin"/>
              </a:rPr>
              <a:t>Dean</a:t>
            </a:r>
          </a:p>
          <a:p>
            <a:pPr marL="342900" indent="-342900" defTabSz="685800" eaLnBrk="1" fontAlgn="auto">
              <a:spcBef>
                <a:spcPts val="0"/>
              </a:spcBef>
              <a:spcAft>
                <a:spcPts val="0"/>
              </a:spcAft>
              <a:buFont typeface="Acherus Grotesque Regular" panose="02000505000000020004" pitchFamily="50" charset="0"/>
              <a:buChar char="&gt;"/>
              <a:defRPr sz="2400">
                <a:solidFill>
                  <a:srgbClr val="E57631"/>
                </a:solidFill>
                <a:latin typeface="Gineso Cond Thin"/>
                <a:ea typeface="Gineso Cond Thin"/>
                <a:cs typeface="Gineso Cond Thin"/>
                <a:sym typeface="Gineso Cond Thin"/>
              </a:defRPr>
            </a:pPr>
            <a:r>
              <a:rPr lang="en-US" sz="2000" kern="0" cap="all" spc="150" dirty="0">
                <a:solidFill>
                  <a:schemeClr val="bg1"/>
                </a:solidFill>
                <a:latin typeface="Acherus Grotesque Regular" panose="02000505000000020004" pitchFamily="50" charset="0"/>
                <a:ea typeface="Acherus Grotesque Regular" charset="0"/>
                <a:cs typeface="Acherus Grotesque Regular" charset="0"/>
                <a:sym typeface="Gineso Cond Thin"/>
              </a:rPr>
              <a:t>University P&amp;T Committee</a:t>
            </a:r>
          </a:p>
          <a:p>
            <a:pPr defTabSz="685800" eaLnBrk="1" fontAlgn="auto">
              <a:spcBef>
                <a:spcPts val="0"/>
              </a:spcBef>
              <a:spcAft>
                <a:spcPts val="0"/>
              </a:spcAft>
              <a:defRPr sz="2400">
                <a:solidFill>
                  <a:srgbClr val="E57631"/>
                </a:solidFill>
                <a:latin typeface="Gineso Cond Thin"/>
                <a:ea typeface="Gineso Cond Thin"/>
                <a:cs typeface="Gineso Cond Thin"/>
                <a:sym typeface="Gineso Cond Thin"/>
              </a:defRPr>
            </a:pPr>
            <a:endParaRPr lang="en-US" sz="1400" kern="0" cap="all" spc="150" dirty="0">
              <a:solidFill>
                <a:schemeClr val="bg1"/>
              </a:solidFill>
              <a:latin typeface="Acherus Grotesque Regular" panose="02000505000000020004" pitchFamily="50" charset="0"/>
              <a:ea typeface="Acherus Grotesque Regular" charset="0"/>
              <a:cs typeface="Acherus Grotesque Regular" charset="0"/>
              <a:sym typeface="Gineso Cond Thin"/>
            </a:endParaRPr>
          </a:p>
        </p:txBody>
      </p:sp>
      <p:grpSp>
        <p:nvGrpSpPr>
          <p:cNvPr id="11" name="Group 10"/>
          <p:cNvGrpSpPr/>
          <p:nvPr/>
        </p:nvGrpSpPr>
        <p:grpSpPr>
          <a:xfrm>
            <a:off x="0" y="6368010"/>
            <a:ext cx="2743200" cy="414598"/>
            <a:chOff x="-1524000" y="6368010"/>
            <a:chExt cx="2743200" cy="414598"/>
          </a:xfrm>
        </p:grpSpPr>
        <p:sp>
          <p:nvSpPr>
            <p:cNvPr id="14" name="Straight Connector 19"/>
            <p:cNvSpPr/>
            <p:nvPr/>
          </p:nvSpPr>
          <p:spPr>
            <a:xfrm>
              <a:off x="-1524000" y="6368010"/>
              <a:ext cx="2743200" cy="36761"/>
            </a:xfrm>
            <a:prstGeom prst="line">
              <a:avLst/>
            </a:prstGeom>
            <a:ln>
              <a:solidFill>
                <a:schemeClr val="bg2"/>
              </a:solidFill>
              <a:prstDash val="dash"/>
              <a:miter/>
            </a:ln>
          </p:spPr>
          <p:txBody>
            <a:bodyPr lIns="34289" rIns="34289"/>
            <a:lstStyle/>
            <a:p>
              <a:endParaRPr/>
            </a:p>
          </p:txBody>
        </p:sp>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71600" y="6499144"/>
              <a:ext cx="1458401" cy="283464"/>
            </a:xfrm>
            <a:prstGeom prst="rect">
              <a:avLst/>
            </a:prstGeom>
          </p:spPr>
        </p:pic>
      </p:grpSp>
    </p:spTree>
    <p:extLst>
      <p:ext uri="{BB962C8B-B14F-4D97-AF65-F5344CB8AC3E}">
        <p14:creationId xmlns:p14="http://schemas.microsoft.com/office/powerpoint/2010/main" val="3543070997"/>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ET OUR TEAM"/>
          <p:cNvSpPr/>
          <p:nvPr/>
        </p:nvSpPr>
        <p:spPr>
          <a:xfrm>
            <a:off x="728666" y="669378"/>
            <a:ext cx="7897489" cy="500985"/>
          </a:xfrm>
          <a:prstGeom prst="rect">
            <a:avLst/>
          </a:prstGeom>
          <a:ln w="12700">
            <a:miter lim="400000"/>
          </a:ln>
          <a:extLst>
            <a:ext uri="{C572A759-6A51-4108-AA02-DFA0A04FC94B}">
              <ma14:wrappingTextBoxFlag xmlns:ma14="http://schemas.microsoft.com/office/mac/drawingml/2011/main" xmlns="" val="1"/>
            </a:ext>
          </a:extLst>
        </p:spPr>
        <p:txBody>
          <a:bodyPr lIns="34289" rIns="34289" anchor="b">
            <a:noAutofit/>
          </a:bodyPr>
          <a:lstStyle>
            <a:lvl1pPr defTabSz="859536">
              <a:lnSpc>
                <a:spcPct val="90000"/>
              </a:lnSpc>
              <a:defRPr sz="3759" spc="188">
                <a:solidFill>
                  <a:srgbClr val="585C5E"/>
                </a:solidFill>
                <a:latin typeface="Acherus Grotesque Regular"/>
                <a:ea typeface="Acherus Grotesque Regular"/>
                <a:cs typeface="Acherus Grotesque Regular"/>
                <a:sym typeface="Acherus Grotesque"/>
              </a:defRPr>
            </a:lvl1pPr>
          </a:lstStyle>
          <a:p>
            <a:pPr defTabSz="644652" eaLnBrk="1" fontAlgn="auto">
              <a:spcBef>
                <a:spcPts val="0"/>
              </a:spcBef>
              <a:spcAft>
                <a:spcPts val="0"/>
              </a:spcAft>
            </a:pPr>
            <a:r>
              <a:rPr lang="en-US" sz="3000" kern="0" spc="141" dirty="0">
                <a:latin typeface="Acherus Grotesque Regular" panose="02000505000000020004" pitchFamily="50" charset="0"/>
              </a:rPr>
              <a:t>DEPARTMENT HEADS’ PERSPECTIVES</a:t>
            </a:r>
            <a:endParaRPr sz="3000" kern="0" spc="141" dirty="0">
              <a:latin typeface="Acherus Grotesque Regular" panose="02000505000000020004" pitchFamily="50" charset="0"/>
            </a:endParaRPr>
          </a:p>
        </p:txBody>
      </p:sp>
      <p:sp>
        <p:nvSpPr>
          <p:cNvPr id="8" name="Content Placeholder 2"/>
          <p:cNvSpPr txBox="1">
            <a:spLocks/>
          </p:cNvSpPr>
          <p:nvPr/>
        </p:nvSpPr>
        <p:spPr bwMode="auto">
          <a:xfrm>
            <a:off x="2057400" y="4960172"/>
            <a:ext cx="347062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0" indent="0" algn="ctr" rtl="0" fontAlgn="base">
              <a:spcBef>
                <a:spcPct val="20000"/>
              </a:spcBef>
              <a:spcAft>
                <a:spcPct val="0"/>
              </a:spcAft>
              <a:buFont typeface="Arial" panose="020B0604020202020204" pitchFamily="34" charset="0"/>
              <a:buNone/>
              <a:defRPr sz="3200" kern="1200">
                <a:solidFill>
                  <a:schemeClr val="tx1">
                    <a:tint val="75000"/>
                  </a:schemeClr>
                </a:solidFill>
                <a:latin typeface="+mn-lt"/>
                <a:ea typeface="+mn-ea"/>
                <a:cs typeface="+mn-cs"/>
              </a:defRPr>
            </a:lvl1pPr>
            <a:lvl2pPr marL="457200" indent="0" algn="ctr" rtl="0" fontAlgn="base">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fontAlgn="base">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fontAlgn="base">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fontAlgn="base">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eaLnBrk="1" fontAlgn="auto" hangingPunct="1">
              <a:spcAft>
                <a:spcPts val="0"/>
              </a:spcAft>
              <a:defRPr/>
            </a:pPr>
            <a:r>
              <a:rPr lang="en-US" sz="2000" dirty="0">
                <a:latin typeface="Arial" panose="020B0604020202020204" pitchFamily="34" charset="0"/>
                <a:cs typeface="Arial" panose="020B0604020202020204" pitchFamily="34" charset="0"/>
              </a:rPr>
              <a:t>Jennifer Johnson</a:t>
            </a:r>
          </a:p>
          <a:p>
            <a:pPr eaLnBrk="1" fontAlgn="auto" hangingPunct="1">
              <a:spcAft>
                <a:spcPts val="0"/>
              </a:spcAft>
              <a:defRPr/>
            </a:pPr>
            <a:r>
              <a:rPr lang="en-US" sz="2000" dirty="0">
                <a:latin typeface="Arial" panose="020B0604020202020204" pitchFamily="34" charset="0"/>
                <a:cs typeface="Arial" panose="020B0604020202020204" pitchFamily="34" charset="0"/>
              </a:rPr>
              <a:t>Sociology </a:t>
            </a:r>
          </a:p>
        </p:txBody>
      </p:sp>
      <p:sp>
        <p:nvSpPr>
          <p:cNvPr id="9" name="Content Placeholder 2"/>
          <p:cNvSpPr txBox="1">
            <a:spLocks/>
          </p:cNvSpPr>
          <p:nvPr/>
        </p:nvSpPr>
        <p:spPr bwMode="auto">
          <a:xfrm>
            <a:off x="6400801" y="5003545"/>
            <a:ext cx="3733799"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0" indent="0" algn="ctr" rtl="0" fontAlgn="base">
              <a:spcBef>
                <a:spcPct val="20000"/>
              </a:spcBef>
              <a:spcAft>
                <a:spcPct val="0"/>
              </a:spcAft>
              <a:buFont typeface="Arial" panose="020B0604020202020204" pitchFamily="34" charset="0"/>
              <a:buNone/>
              <a:defRPr sz="3200" kern="1200">
                <a:solidFill>
                  <a:schemeClr val="tx1">
                    <a:tint val="75000"/>
                  </a:schemeClr>
                </a:solidFill>
                <a:latin typeface="+mn-lt"/>
                <a:ea typeface="+mn-ea"/>
                <a:cs typeface="+mn-cs"/>
              </a:defRPr>
            </a:lvl1pPr>
            <a:lvl2pPr marL="457200" indent="0" algn="ctr" rtl="0" fontAlgn="base">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fontAlgn="base">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fontAlgn="base">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fontAlgn="base">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eaLnBrk="1" fontAlgn="auto" hangingPunct="1">
              <a:spcAft>
                <a:spcPts val="0"/>
              </a:spcAft>
              <a:defRPr/>
            </a:pPr>
            <a:r>
              <a:rPr lang="en-US" sz="2000" dirty="0">
                <a:latin typeface="Arial" panose="020B0604020202020204" pitchFamily="34" charset="0"/>
                <a:cs typeface="Arial" panose="020B0604020202020204" pitchFamily="34" charset="0"/>
              </a:rPr>
              <a:t>Joel Snodgrass</a:t>
            </a:r>
          </a:p>
          <a:p>
            <a:pPr eaLnBrk="1" fontAlgn="auto" hangingPunct="1">
              <a:spcAft>
                <a:spcPts val="0"/>
              </a:spcAft>
              <a:defRPr/>
            </a:pPr>
            <a:r>
              <a:rPr lang="en-US" sz="2000" dirty="0">
                <a:latin typeface="Arial" panose="020B0604020202020204" pitchFamily="34" charset="0"/>
                <a:cs typeface="Arial" panose="020B0604020202020204" pitchFamily="34" charset="0"/>
              </a:rPr>
              <a:t>Fish and Wildlife Conservation</a:t>
            </a:r>
          </a:p>
        </p:txBody>
      </p:sp>
      <p:grpSp>
        <p:nvGrpSpPr>
          <p:cNvPr id="13" name="Group 12"/>
          <p:cNvGrpSpPr/>
          <p:nvPr/>
        </p:nvGrpSpPr>
        <p:grpSpPr>
          <a:xfrm>
            <a:off x="9471660" y="6400801"/>
            <a:ext cx="2743200" cy="391044"/>
            <a:chOff x="7947660" y="6400801"/>
            <a:chExt cx="2743200" cy="391044"/>
          </a:xfrm>
        </p:grpSpPr>
        <p:sp>
          <p:nvSpPr>
            <p:cNvPr id="14" name="Straight Connector 19"/>
            <p:cNvSpPr/>
            <p:nvPr/>
          </p:nvSpPr>
          <p:spPr>
            <a:xfrm>
              <a:off x="7947660" y="6400801"/>
              <a:ext cx="2743200" cy="23146"/>
            </a:xfrm>
            <a:prstGeom prst="line">
              <a:avLst/>
            </a:prstGeom>
            <a:ln>
              <a:solidFill>
                <a:srgbClr val="75787B"/>
              </a:solidFill>
              <a:prstDash val="dash"/>
              <a:miter/>
            </a:ln>
          </p:spPr>
          <p:txBody>
            <a:bodyPr lIns="34289" rIns="34289"/>
            <a:lstStyle/>
            <a:p>
              <a:endParaRPr/>
            </a:p>
          </p:txBody>
        </p:sp>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90660" y="6507480"/>
              <a:ext cx="1463040" cy="284365"/>
            </a:xfrm>
            <a:prstGeom prst="rect">
              <a:avLst/>
            </a:prstGeom>
          </p:spPr>
        </p:pic>
      </p:grpSp>
      <p:pic>
        <p:nvPicPr>
          <p:cNvPr id="19" name="pasted-image.pdf" descr="pasted-image.pdf"/>
          <p:cNvPicPr>
            <a:picLocks noChangeAspect="1"/>
          </p:cNvPicPr>
          <p:nvPr/>
        </p:nvPicPr>
        <p:blipFill>
          <a:blip r:embed="rId3"/>
          <a:stretch>
            <a:fillRect/>
          </a:stretch>
        </p:blipFill>
        <p:spPr>
          <a:xfrm>
            <a:off x="579322" y="520034"/>
            <a:ext cx="149344" cy="149344"/>
          </a:xfrm>
          <a:prstGeom prst="rect">
            <a:avLst/>
          </a:prstGeom>
          <a:ln w="12700">
            <a:miter lim="400000"/>
          </a:ln>
        </p:spPr>
      </p:pic>
      <p:pic>
        <p:nvPicPr>
          <p:cNvPr id="6" name="Picture 5" descr="A person in a blue shirt&#10;&#10;Description automatically generated">
            <a:extLst>
              <a:ext uri="{FF2B5EF4-FFF2-40B4-BE49-F238E27FC236}">
                <a16:creationId xmlns:a16="http://schemas.microsoft.com/office/drawing/2014/main" id="{CFDADA54-3EA6-E98E-E616-332D75F0EFB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00184" y="2042309"/>
            <a:ext cx="4170252" cy="2773381"/>
          </a:xfrm>
          <a:prstGeom prst="rect">
            <a:avLst/>
          </a:prstGeom>
        </p:spPr>
      </p:pic>
      <p:pic>
        <p:nvPicPr>
          <p:cNvPr id="10" name="Picture 9" descr="A person in a suit and tie&#10;&#10;Description automatically generated">
            <a:extLst>
              <a:ext uri="{FF2B5EF4-FFF2-40B4-BE49-F238E27FC236}">
                <a16:creationId xmlns:a16="http://schemas.microsoft.com/office/drawing/2014/main" id="{80F98955-2D8E-6FB6-837F-81E880D64CB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32720" y="1271819"/>
            <a:ext cx="2451500" cy="3630270"/>
          </a:xfrm>
          <a:prstGeom prst="rect">
            <a:avLst/>
          </a:prstGeom>
        </p:spPr>
      </p:pic>
    </p:spTree>
    <p:extLst>
      <p:ext uri="{BB962C8B-B14F-4D97-AF65-F5344CB8AC3E}">
        <p14:creationId xmlns:p14="http://schemas.microsoft.com/office/powerpoint/2010/main" val="30830493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ET OUR TEAM"/>
          <p:cNvSpPr/>
          <p:nvPr/>
        </p:nvSpPr>
        <p:spPr>
          <a:xfrm>
            <a:off x="728666" y="669378"/>
            <a:ext cx="7897489" cy="500985"/>
          </a:xfrm>
          <a:prstGeom prst="rect">
            <a:avLst/>
          </a:prstGeom>
          <a:ln w="12700">
            <a:miter lim="400000"/>
          </a:ln>
          <a:extLst>
            <a:ext uri="{C572A759-6A51-4108-AA02-DFA0A04FC94B}">
              <ma14:wrappingTextBoxFlag xmlns:ma14="http://schemas.microsoft.com/office/mac/drawingml/2011/main" xmlns="" val="1"/>
            </a:ext>
          </a:extLst>
        </p:spPr>
        <p:txBody>
          <a:bodyPr lIns="34289" rIns="34289" anchor="b">
            <a:noAutofit/>
          </a:bodyPr>
          <a:lstStyle>
            <a:lvl1pPr defTabSz="859536">
              <a:lnSpc>
                <a:spcPct val="90000"/>
              </a:lnSpc>
              <a:defRPr sz="3759" spc="188">
                <a:solidFill>
                  <a:srgbClr val="585C5E"/>
                </a:solidFill>
                <a:latin typeface="Acherus Grotesque Regular"/>
                <a:ea typeface="Acherus Grotesque Regular"/>
                <a:cs typeface="Acherus Grotesque Regular"/>
                <a:sym typeface="Acherus Grotesque"/>
              </a:defRPr>
            </a:lvl1pPr>
          </a:lstStyle>
          <a:p>
            <a:pPr defTabSz="644652" eaLnBrk="1" fontAlgn="auto">
              <a:spcBef>
                <a:spcPts val="0"/>
              </a:spcBef>
              <a:spcAft>
                <a:spcPts val="0"/>
              </a:spcAft>
            </a:pPr>
            <a:r>
              <a:rPr lang="en-US" sz="3000" kern="0" spc="141" dirty="0">
                <a:latin typeface="Acherus Grotesque Regular" panose="02000505000000020004" pitchFamily="50" charset="0"/>
              </a:rPr>
              <a:t>DEAN’S PERSPECTIVE</a:t>
            </a:r>
            <a:endParaRPr sz="3000" kern="0" spc="141" dirty="0">
              <a:latin typeface="Acherus Grotesque Regular" panose="02000505000000020004" pitchFamily="50" charset="0"/>
            </a:endParaRPr>
          </a:p>
        </p:txBody>
      </p:sp>
      <p:sp>
        <p:nvSpPr>
          <p:cNvPr id="8" name="Content Placeholder 2"/>
          <p:cNvSpPr txBox="1">
            <a:spLocks/>
          </p:cNvSpPr>
          <p:nvPr/>
        </p:nvSpPr>
        <p:spPr bwMode="auto">
          <a:xfrm>
            <a:off x="3352800" y="5257800"/>
            <a:ext cx="5486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0" indent="0" algn="ctr" rtl="0" fontAlgn="base">
              <a:spcBef>
                <a:spcPct val="20000"/>
              </a:spcBef>
              <a:spcAft>
                <a:spcPct val="0"/>
              </a:spcAft>
              <a:buFont typeface="Arial" panose="020B0604020202020204" pitchFamily="34" charset="0"/>
              <a:buNone/>
              <a:defRPr sz="3200" kern="1200">
                <a:solidFill>
                  <a:schemeClr val="tx1">
                    <a:tint val="75000"/>
                  </a:schemeClr>
                </a:solidFill>
                <a:latin typeface="+mn-lt"/>
                <a:ea typeface="+mn-ea"/>
                <a:cs typeface="+mn-cs"/>
              </a:defRPr>
            </a:lvl1pPr>
            <a:lvl2pPr marL="457200" indent="0" algn="ctr" rtl="0" fontAlgn="base">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fontAlgn="base">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fontAlgn="base">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fontAlgn="base">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eaLnBrk="1" fontAlgn="auto" hangingPunct="1">
              <a:spcAft>
                <a:spcPts val="0"/>
              </a:spcAft>
              <a:defRPr/>
            </a:pPr>
            <a:r>
              <a:rPr lang="en-US" sz="2000" dirty="0">
                <a:latin typeface="Arial" panose="020B0604020202020204" pitchFamily="34" charset="0"/>
                <a:cs typeface="Arial" panose="020B0604020202020204" pitchFamily="34" charset="0"/>
              </a:rPr>
              <a:t>Alan Grant</a:t>
            </a:r>
          </a:p>
          <a:p>
            <a:pPr eaLnBrk="1" fontAlgn="auto" hangingPunct="1">
              <a:spcAft>
                <a:spcPts val="0"/>
              </a:spcAft>
              <a:defRPr/>
            </a:pPr>
            <a:r>
              <a:rPr lang="en-US" sz="2000" dirty="0">
                <a:latin typeface="Arial" panose="020B0604020202020204" pitchFamily="34" charset="0"/>
                <a:cs typeface="Arial" panose="020B0604020202020204" pitchFamily="34" charset="0"/>
              </a:rPr>
              <a:t>Agriculture and Life Sciences</a:t>
            </a:r>
          </a:p>
        </p:txBody>
      </p:sp>
      <p:grpSp>
        <p:nvGrpSpPr>
          <p:cNvPr id="10" name="Group 9"/>
          <p:cNvGrpSpPr/>
          <p:nvPr/>
        </p:nvGrpSpPr>
        <p:grpSpPr>
          <a:xfrm>
            <a:off x="9471660" y="6400801"/>
            <a:ext cx="2743200" cy="391044"/>
            <a:chOff x="7947660" y="6400801"/>
            <a:chExt cx="2743200" cy="391044"/>
          </a:xfrm>
        </p:grpSpPr>
        <p:sp>
          <p:nvSpPr>
            <p:cNvPr id="11" name="Straight Connector 19"/>
            <p:cNvSpPr/>
            <p:nvPr/>
          </p:nvSpPr>
          <p:spPr>
            <a:xfrm>
              <a:off x="7947660" y="6400801"/>
              <a:ext cx="2743200" cy="23146"/>
            </a:xfrm>
            <a:prstGeom prst="line">
              <a:avLst/>
            </a:prstGeom>
            <a:ln>
              <a:solidFill>
                <a:srgbClr val="75787B"/>
              </a:solidFill>
              <a:prstDash val="dash"/>
              <a:miter/>
            </a:ln>
          </p:spPr>
          <p:txBody>
            <a:bodyPr lIns="34289" rIns="34289"/>
            <a:lstStyle/>
            <a:p>
              <a:endParaRP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90660" y="6507480"/>
              <a:ext cx="1463040" cy="284365"/>
            </a:xfrm>
            <a:prstGeom prst="rect">
              <a:avLst/>
            </a:prstGeom>
          </p:spPr>
        </p:pic>
      </p:grpSp>
      <p:pic>
        <p:nvPicPr>
          <p:cNvPr id="13" name="pasted-image.pdf" descr="pasted-image.pdf"/>
          <p:cNvPicPr>
            <a:picLocks noChangeAspect="1"/>
          </p:cNvPicPr>
          <p:nvPr/>
        </p:nvPicPr>
        <p:blipFill>
          <a:blip r:embed="rId3"/>
          <a:stretch>
            <a:fillRect/>
          </a:stretch>
        </p:blipFill>
        <p:spPr>
          <a:xfrm>
            <a:off x="579322" y="520034"/>
            <a:ext cx="149344" cy="149344"/>
          </a:xfrm>
          <a:prstGeom prst="rect">
            <a:avLst/>
          </a:prstGeom>
          <a:ln w="12700">
            <a:miter lim="400000"/>
          </a:ln>
        </p:spPr>
      </p:pic>
      <p:pic>
        <p:nvPicPr>
          <p:cNvPr id="4" name="Picture 3" descr="A person in a suit and tie&#10;&#10;Description automatically generated">
            <a:extLst>
              <a:ext uri="{FF2B5EF4-FFF2-40B4-BE49-F238E27FC236}">
                <a16:creationId xmlns:a16="http://schemas.microsoft.com/office/drawing/2014/main" id="{440BDE5A-66EB-BE46-58B6-5F26EEF390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0946" y="1421970"/>
            <a:ext cx="5448254" cy="3632169"/>
          </a:xfrm>
          <a:prstGeom prst="rect">
            <a:avLst/>
          </a:prstGeom>
        </p:spPr>
      </p:pic>
    </p:spTree>
    <p:extLst>
      <p:ext uri="{BB962C8B-B14F-4D97-AF65-F5344CB8AC3E}">
        <p14:creationId xmlns:p14="http://schemas.microsoft.com/office/powerpoint/2010/main" val="4445047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ET OUR TEAM"/>
          <p:cNvSpPr/>
          <p:nvPr/>
        </p:nvSpPr>
        <p:spPr>
          <a:xfrm>
            <a:off x="728666" y="669378"/>
            <a:ext cx="9067800" cy="502920"/>
          </a:xfrm>
          <a:prstGeom prst="rect">
            <a:avLst/>
          </a:prstGeom>
          <a:ln w="12700">
            <a:miter lim="400000"/>
          </a:ln>
          <a:extLst>
            <a:ext uri="{C572A759-6A51-4108-AA02-DFA0A04FC94B}">
              <ma14:wrappingTextBoxFlag xmlns:ma14="http://schemas.microsoft.com/office/mac/drawingml/2011/main" xmlns="" val="1"/>
            </a:ext>
          </a:extLst>
        </p:spPr>
        <p:txBody>
          <a:bodyPr lIns="34289" rIns="34289" anchor="b">
            <a:noAutofit/>
          </a:bodyPr>
          <a:lstStyle>
            <a:lvl1pPr defTabSz="859536">
              <a:lnSpc>
                <a:spcPct val="90000"/>
              </a:lnSpc>
              <a:defRPr sz="3759" spc="188">
                <a:solidFill>
                  <a:srgbClr val="585C5E"/>
                </a:solidFill>
                <a:latin typeface="Acherus Grotesque Regular"/>
                <a:ea typeface="Acherus Grotesque Regular"/>
                <a:cs typeface="Acherus Grotesque Regular"/>
                <a:sym typeface="Acherus Grotesque"/>
              </a:defRPr>
            </a:lvl1pPr>
          </a:lstStyle>
          <a:p>
            <a:pPr defTabSz="644652" eaLnBrk="1" fontAlgn="auto">
              <a:spcBef>
                <a:spcPts val="0"/>
              </a:spcBef>
              <a:spcAft>
                <a:spcPts val="0"/>
              </a:spcAft>
            </a:pPr>
            <a:r>
              <a:rPr lang="en-US" sz="3000" kern="0" spc="141" dirty="0">
                <a:latin typeface="Acherus Grotesque Regular" panose="02000505000000020004" pitchFamily="50" charset="0"/>
              </a:rPr>
              <a:t>UNIVERSITY P&amp;T COMMITTEE PERSPECTIVE</a:t>
            </a:r>
            <a:endParaRPr sz="3000" kern="0" spc="141" dirty="0">
              <a:latin typeface="Acherus Grotesque Regular" panose="02000505000000020004" pitchFamily="50" charset="0"/>
            </a:endParaRPr>
          </a:p>
        </p:txBody>
      </p:sp>
      <p:sp>
        <p:nvSpPr>
          <p:cNvPr id="8" name="Content Placeholder 2"/>
          <p:cNvSpPr txBox="1">
            <a:spLocks/>
          </p:cNvSpPr>
          <p:nvPr/>
        </p:nvSpPr>
        <p:spPr bwMode="auto">
          <a:xfrm>
            <a:off x="3962400" y="5318832"/>
            <a:ext cx="4305300" cy="548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0" indent="0" algn="ctr" rtl="0" fontAlgn="base">
              <a:spcBef>
                <a:spcPct val="20000"/>
              </a:spcBef>
              <a:spcAft>
                <a:spcPct val="0"/>
              </a:spcAft>
              <a:buFont typeface="Arial" panose="020B0604020202020204" pitchFamily="34" charset="0"/>
              <a:buNone/>
              <a:defRPr sz="3200" kern="1200">
                <a:solidFill>
                  <a:schemeClr val="tx1">
                    <a:tint val="75000"/>
                  </a:schemeClr>
                </a:solidFill>
                <a:latin typeface="+mn-lt"/>
                <a:ea typeface="+mn-ea"/>
                <a:cs typeface="+mn-cs"/>
              </a:defRPr>
            </a:lvl1pPr>
            <a:lvl2pPr marL="457200" indent="0" algn="ctr" rtl="0" fontAlgn="base">
              <a:spcBef>
                <a:spcPct val="20000"/>
              </a:spcBef>
              <a:spcAft>
                <a:spcPct val="0"/>
              </a:spcAft>
              <a:buFont typeface="Arial" panose="020B0604020202020204" pitchFamily="34" charset="0"/>
              <a:buNone/>
              <a:defRPr sz="2800" kern="1200">
                <a:solidFill>
                  <a:schemeClr val="tx1">
                    <a:tint val="75000"/>
                  </a:schemeClr>
                </a:solidFill>
                <a:latin typeface="+mn-lt"/>
                <a:ea typeface="+mn-ea"/>
                <a:cs typeface="+mn-cs"/>
              </a:defRPr>
            </a:lvl2pPr>
            <a:lvl3pPr marL="914400" indent="0" algn="ctr" rtl="0" fontAlgn="base">
              <a:spcBef>
                <a:spcPct val="20000"/>
              </a:spcBef>
              <a:spcAft>
                <a:spcPct val="0"/>
              </a:spcAft>
              <a:buFont typeface="Arial" panose="020B0604020202020204" pitchFamily="34" charset="0"/>
              <a:buNone/>
              <a:defRPr sz="2400" kern="1200">
                <a:solidFill>
                  <a:schemeClr val="tx1">
                    <a:tint val="75000"/>
                  </a:schemeClr>
                </a:solidFill>
                <a:latin typeface="+mn-lt"/>
                <a:ea typeface="+mn-ea"/>
                <a:cs typeface="+mn-cs"/>
              </a:defRPr>
            </a:lvl3pPr>
            <a:lvl4pPr marL="1371600" indent="0" algn="ctr" rtl="0" fontAlgn="base">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4pPr>
            <a:lvl5pPr marL="1828800" indent="0" algn="ctr" rtl="0" fontAlgn="base">
              <a:spcBef>
                <a:spcPct val="20000"/>
              </a:spcBef>
              <a:spcAft>
                <a:spcPct val="0"/>
              </a:spcAft>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eaLnBrk="1" fontAlgn="auto" hangingPunct="1">
              <a:spcAft>
                <a:spcPts val="0"/>
              </a:spcAft>
              <a:defRPr/>
            </a:pPr>
            <a:r>
              <a:rPr lang="en-US" sz="2000" dirty="0">
                <a:latin typeface="Arial" panose="020B0604020202020204" pitchFamily="34" charset="0"/>
                <a:cs typeface="Arial" panose="020B0604020202020204" pitchFamily="34" charset="0"/>
              </a:rPr>
              <a:t>Kurt Zimmerman</a:t>
            </a:r>
          </a:p>
          <a:p>
            <a:pPr eaLnBrk="1" fontAlgn="auto" hangingPunct="1">
              <a:spcAft>
                <a:spcPts val="0"/>
              </a:spcAft>
              <a:defRPr/>
            </a:pPr>
            <a:r>
              <a:rPr lang="en-US" sz="2000" dirty="0">
                <a:latin typeface="Arial" panose="020B0604020202020204" pitchFamily="34" charset="0"/>
                <a:cs typeface="Arial" panose="020B0604020202020204" pitchFamily="34" charset="0"/>
              </a:rPr>
              <a:t>Biomedical Sciences and Pathology</a:t>
            </a:r>
          </a:p>
        </p:txBody>
      </p:sp>
      <p:grpSp>
        <p:nvGrpSpPr>
          <p:cNvPr id="10" name="Group 9"/>
          <p:cNvGrpSpPr/>
          <p:nvPr/>
        </p:nvGrpSpPr>
        <p:grpSpPr>
          <a:xfrm>
            <a:off x="9471660" y="6400801"/>
            <a:ext cx="2743200" cy="391044"/>
            <a:chOff x="7947660" y="6400801"/>
            <a:chExt cx="2743200" cy="391044"/>
          </a:xfrm>
        </p:grpSpPr>
        <p:sp>
          <p:nvSpPr>
            <p:cNvPr id="11" name="Straight Connector 19"/>
            <p:cNvSpPr/>
            <p:nvPr/>
          </p:nvSpPr>
          <p:spPr>
            <a:xfrm>
              <a:off x="7947660" y="6400801"/>
              <a:ext cx="2743200" cy="23146"/>
            </a:xfrm>
            <a:prstGeom prst="line">
              <a:avLst/>
            </a:prstGeom>
            <a:ln>
              <a:solidFill>
                <a:srgbClr val="75787B"/>
              </a:solidFill>
              <a:prstDash val="dash"/>
              <a:miter/>
            </a:ln>
          </p:spPr>
          <p:txBody>
            <a:bodyPr lIns="34289" rIns="34289"/>
            <a:lstStyle/>
            <a:p>
              <a:endParaRP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90660" y="6507480"/>
              <a:ext cx="1463040" cy="284365"/>
            </a:xfrm>
            <a:prstGeom prst="rect">
              <a:avLst/>
            </a:prstGeom>
          </p:spPr>
        </p:pic>
      </p:grpSp>
      <p:pic>
        <p:nvPicPr>
          <p:cNvPr id="13" name="pasted-image.pdf" descr="pasted-image.pdf"/>
          <p:cNvPicPr>
            <a:picLocks noChangeAspect="1"/>
          </p:cNvPicPr>
          <p:nvPr/>
        </p:nvPicPr>
        <p:blipFill>
          <a:blip r:embed="rId3"/>
          <a:stretch>
            <a:fillRect/>
          </a:stretch>
        </p:blipFill>
        <p:spPr>
          <a:xfrm>
            <a:off x="579322" y="520034"/>
            <a:ext cx="149344" cy="149344"/>
          </a:xfrm>
          <a:prstGeom prst="rect">
            <a:avLst/>
          </a:prstGeom>
          <a:ln w="12700">
            <a:miter lim="400000"/>
          </a:ln>
        </p:spPr>
      </p:pic>
      <p:pic>
        <p:nvPicPr>
          <p:cNvPr id="4" name="Picture 3" descr="A person wearing a bow tie&#10;&#10;Description automatically generated">
            <a:extLst>
              <a:ext uri="{FF2B5EF4-FFF2-40B4-BE49-F238E27FC236}">
                <a16:creationId xmlns:a16="http://schemas.microsoft.com/office/drawing/2014/main" id="{F958515C-4A0A-0C2D-3559-93DE0E2CA2B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46625" y="1571565"/>
            <a:ext cx="2698749" cy="3778249"/>
          </a:xfrm>
          <a:prstGeom prst="rect">
            <a:avLst/>
          </a:prstGeom>
        </p:spPr>
      </p:pic>
    </p:spTree>
    <p:extLst>
      <p:ext uri="{BB962C8B-B14F-4D97-AF65-F5344CB8AC3E}">
        <p14:creationId xmlns:p14="http://schemas.microsoft.com/office/powerpoint/2010/main" val="6491443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Rectangle"/>
          <p:cNvSpPr/>
          <p:nvPr/>
        </p:nvSpPr>
        <p:spPr>
          <a:xfrm>
            <a:off x="-1" y="0"/>
            <a:ext cx="12192001" cy="6934200"/>
          </a:xfrm>
          <a:prstGeom prst="rect">
            <a:avLst/>
          </a:prstGeom>
          <a:solidFill>
            <a:srgbClr val="861F41"/>
          </a:solidFill>
          <a:ln w="12700">
            <a:miter lim="400000"/>
          </a:ln>
        </p:spPr>
        <p:txBody>
          <a:bodyPr lIns="34289" rIns="34289" anchor="ctr"/>
          <a:lstStyle/>
          <a:p>
            <a:endParaRPr/>
          </a:p>
        </p:txBody>
      </p:sp>
      <p:sp>
        <p:nvSpPr>
          <p:cNvPr id="170" name="Title 1"/>
          <p:cNvSpPr/>
          <p:nvPr/>
        </p:nvSpPr>
        <p:spPr>
          <a:xfrm>
            <a:off x="3371391" y="2756406"/>
            <a:ext cx="418421" cy="507831"/>
          </a:xfrm>
          <a:prstGeom prst="rect">
            <a:avLst/>
          </a:prstGeom>
          <a:ln w="12700">
            <a:miter lim="400000"/>
          </a:ln>
          <a:extLst>
            <a:ext uri="{C572A759-6A51-4108-AA02-DFA0A04FC94B}">
              <ma14:wrappingTextBoxFlag xmlns:ma14="http://schemas.microsoft.com/office/mac/drawingml/2011/main" xmlns="" val="1"/>
            </a:ext>
          </a:extLst>
        </p:spPr>
        <p:txBody>
          <a:bodyPr lIns="34289" rIns="34289" anchor="b">
            <a:spAutoFit/>
          </a:bodyPr>
          <a:lstStyle>
            <a:lvl1pPr>
              <a:lnSpc>
                <a:spcPct val="90000"/>
              </a:lnSpc>
              <a:defRPr sz="4000" spc="90">
                <a:solidFill>
                  <a:schemeClr val="accent2"/>
                </a:solidFill>
                <a:latin typeface="Gineso Cond Thin"/>
                <a:ea typeface="Gineso Cond Thin"/>
                <a:cs typeface="Gineso Cond Thin"/>
                <a:sym typeface="Gineso Cond Thin"/>
              </a:defRPr>
            </a:lvl1pPr>
          </a:lstStyle>
          <a:p>
            <a:endParaRPr sz="3000" dirty="0"/>
          </a:p>
        </p:txBody>
      </p:sp>
      <p:sp>
        <p:nvSpPr>
          <p:cNvPr id="173" name="Straight Connector 22"/>
          <p:cNvSpPr/>
          <p:nvPr/>
        </p:nvSpPr>
        <p:spPr>
          <a:xfrm>
            <a:off x="1151392" y="-277494"/>
            <a:ext cx="9875522" cy="51986"/>
          </a:xfrm>
          <a:prstGeom prst="line">
            <a:avLst/>
          </a:prstGeom>
          <a:ln>
            <a:solidFill>
              <a:schemeClr val="accent2"/>
            </a:solidFill>
            <a:prstDash val="dash"/>
            <a:miter/>
          </a:ln>
        </p:spPr>
        <p:txBody>
          <a:bodyPr lIns="34289" rIns="34289"/>
          <a:lstStyle/>
          <a:p>
            <a:endParaRPr/>
          </a:p>
        </p:txBody>
      </p:sp>
      <p:sp>
        <p:nvSpPr>
          <p:cNvPr id="12" name="PRESENTATION TITLE GOES HERE"/>
          <p:cNvSpPr/>
          <p:nvPr/>
        </p:nvSpPr>
        <p:spPr>
          <a:xfrm>
            <a:off x="1510309" y="2422564"/>
            <a:ext cx="9157693" cy="1140133"/>
          </a:xfrm>
          <a:prstGeom prst="rect">
            <a:avLst/>
          </a:prstGeom>
          <a:ln w="12700">
            <a:miter lim="400000"/>
          </a:ln>
          <a:extLst>
            <a:ext uri="{C572A759-6A51-4108-AA02-DFA0A04FC94B}">
              <ma14:wrappingTextBoxFlag xmlns:ma14="http://schemas.microsoft.com/office/mac/drawingml/2011/main" xmlns="" val="1"/>
            </a:ext>
          </a:extLst>
        </p:spPr>
        <p:txBody>
          <a:bodyPr lIns="34289" rIns="34289" anchor="ctr">
            <a:noAutofit/>
          </a:bodyPr>
          <a:lstStyle>
            <a:lvl1pPr defTabSz="896111">
              <a:lnSpc>
                <a:spcPct val="90000"/>
              </a:lnSpc>
              <a:defRPr sz="6272" spc="313">
                <a:solidFill>
                  <a:srgbClr val="83003F"/>
                </a:solidFill>
                <a:latin typeface="AcherusGrotesqueLight"/>
                <a:ea typeface="AcherusGrotesqueLight"/>
                <a:cs typeface="AcherusGrotesqueLight"/>
                <a:sym typeface="AcherusGrotesqueLight"/>
              </a:defRPr>
            </a:lvl1pPr>
          </a:lstStyle>
          <a:p>
            <a:pPr algn="ctr" defTabSz="644652" eaLnBrk="1" fontAlgn="auto">
              <a:lnSpc>
                <a:spcPct val="120000"/>
              </a:lnSpc>
              <a:spcBef>
                <a:spcPts val="0"/>
              </a:spcBef>
              <a:spcAft>
                <a:spcPts val="0"/>
              </a:spcAft>
            </a:pPr>
            <a:r>
              <a:rPr lang="en-US" sz="3000" kern="0" cap="all" spc="200" dirty="0">
                <a:solidFill>
                  <a:schemeClr val="bg1"/>
                </a:solidFill>
                <a:latin typeface="Acherus Grotesque Regular" panose="02000505000000020004" pitchFamily="50" charset="0"/>
              </a:rPr>
              <a:t>Questions and discussion</a:t>
            </a:r>
          </a:p>
        </p:txBody>
      </p:sp>
      <p:sp>
        <p:nvSpPr>
          <p:cNvPr id="15" name="TextBox 3"/>
          <p:cNvSpPr txBox="1">
            <a:spLocks noChangeArrowheads="1"/>
          </p:cNvSpPr>
          <p:nvPr/>
        </p:nvSpPr>
        <p:spPr bwMode="auto">
          <a:xfrm>
            <a:off x="2282968" y="4294339"/>
            <a:ext cx="7696200"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eaLnBrk="1" hangingPunct="1"/>
            <a:r>
              <a:rPr lang="en-US" sz="1500" dirty="0">
                <a:solidFill>
                  <a:schemeClr val="bg2"/>
                </a:solidFill>
                <a:latin typeface="Arial" panose="020B0604020202020204" pitchFamily="34" charset="0"/>
                <a:cs typeface="Arial" panose="020B0604020202020204" pitchFamily="34" charset="0"/>
              </a:rPr>
              <a:t>Visit the Promotion and Tenure website for more information:</a:t>
            </a:r>
          </a:p>
          <a:p>
            <a:pPr algn="ctr" eaLnBrk="1" hangingPunct="1"/>
            <a:r>
              <a:rPr lang="en-US" sz="1500" dirty="0">
                <a:solidFill>
                  <a:schemeClr val="bg2"/>
                </a:solidFill>
                <a:latin typeface="Arial" panose="020B0604020202020204" pitchFamily="34" charset="0"/>
                <a:cs typeface="Arial" panose="020B0604020202020204" pitchFamily="34" charset="0"/>
                <a:hlinkClick r:id="rId3"/>
              </a:rPr>
              <a:t>https://faculty.vt.edu/promotion-tenure.html   </a:t>
            </a:r>
            <a:endParaRPr lang="en-US" sz="1500" dirty="0">
              <a:solidFill>
                <a:schemeClr val="bg2"/>
              </a:solidFill>
              <a:latin typeface="Arial" panose="020B0604020202020204" pitchFamily="34" charset="0"/>
              <a:cs typeface="Arial" panose="020B0604020202020204" pitchFamily="34" charset="0"/>
            </a:endParaRPr>
          </a:p>
          <a:p>
            <a:pPr eaLnBrk="1" hangingPunct="1"/>
            <a:endParaRPr lang="en-US" sz="1500" dirty="0">
              <a:solidFill>
                <a:schemeClr val="bg2"/>
              </a:solidFill>
              <a:latin typeface="Arial" panose="020B0604020202020204" pitchFamily="34" charset="0"/>
              <a:cs typeface="Arial" panose="020B0604020202020204" pitchFamily="34" charset="0"/>
            </a:endParaRPr>
          </a:p>
        </p:txBody>
      </p:sp>
      <p:grpSp>
        <p:nvGrpSpPr>
          <p:cNvPr id="10" name="Group 9"/>
          <p:cNvGrpSpPr/>
          <p:nvPr/>
        </p:nvGrpSpPr>
        <p:grpSpPr>
          <a:xfrm>
            <a:off x="0" y="6368010"/>
            <a:ext cx="2743200" cy="414598"/>
            <a:chOff x="-1524000" y="6368010"/>
            <a:chExt cx="2743200" cy="414598"/>
          </a:xfrm>
        </p:grpSpPr>
        <p:sp>
          <p:nvSpPr>
            <p:cNvPr id="11" name="Straight Connector 19"/>
            <p:cNvSpPr/>
            <p:nvPr/>
          </p:nvSpPr>
          <p:spPr>
            <a:xfrm>
              <a:off x="-1524000" y="6368010"/>
              <a:ext cx="2743200" cy="36761"/>
            </a:xfrm>
            <a:prstGeom prst="line">
              <a:avLst/>
            </a:prstGeom>
            <a:ln>
              <a:solidFill>
                <a:schemeClr val="bg2"/>
              </a:solidFill>
              <a:prstDash val="dash"/>
              <a:miter/>
            </a:ln>
          </p:spPr>
          <p:txBody>
            <a:bodyPr lIns="34289" rIns="34289"/>
            <a:lstStyle/>
            <a:p>
              <a:endParaRP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71600" y="6499144"/>
              <a:ext cx="1458401" cy="283464"/>
            </a:xfrm>
            <a:prstGeom prst="rect">
              <a:avLst/>
            </a:prstGeom>
          </p:spPr>
        </p:pic>
      </p:grpSp>
    </p:spTree>
    <p:extLst>
      <p:ext uri="{BB962C8B-B14F-4D97-AF65-F5344CB8AC3E}">
        <p14:creationId xmlns:p14="http://schemas.microsoft.com/office/powerpoint/2010/main" val="2353004616"/>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Content Placeholder 2"/>
          <p:cNvSpPr>
            <a:spLocks noGrp="1"/>
          </p:cNvSpPr>
          <p:nvPr>
            <p:ph idx="1"/>
          </p:nvPr>
        </p:nvSpPr>
        <p:spPr>
          <a:xfrm>
            <a:off x="1975158" y="1646955"/>
            <a:ext cx="7397442" cy="4525963"/>
          </a:xfrm>
        </p:spPr>
        <p:txBody>
          <a:bodyPr/>
          <a:lstStyle/>
          <a:p>
            <a:pPr>
              <a:buClr>
                <a:srgbClr val="E87722"/>
              </a:buClr>
              <a:buFont typeface="Acherus Grotesque Regular" panose="02000505000000020004" pitchFamily="50" charset="0"/>
              <a:buChar char="&gt;"/>
            </a:pPr>
            <a:r>
              <a:rPr lang="en-US" altLang="en-US" sz="2800" dirty="0">
                <a:solidFill>
                  <a:schemeClr val="tx2"/>
                </a:solidFill>
                <a:latin typeface="Arial" panose="020B0604020202020204" pitchFamily="34" charset="0"/>
                <a:cs typeface="Arial" panose="020B0604020202020204" pitchFamily="34" charset="0"/>
              </a:rPr>
              <a:t>Introductions</a:t>
            </a:r>
          </a:p>
          <a:p>
            <a:pPr>
              <a:buClr>
                <a:srgbClr val="E87722"/>
              </a:buClr>
              <a:buFont typeface="Acherus Grotesque Regular" panose="02000505000000020004" pitchFamily="50" charset="0"/>
              <a:buChar char="&gt;"/>
            </a:pPr>
            <a:r>
              <a:rPr lang="en-US" altLang="en-US" sz="2800" dirty="0">
                <a:solidFill>
                  <a:schemeClr val="tx2"/>
                </a:solidFill>
                <a:latin typeface="Arial" panose="020B0604020202020204" pitchFamily="34" charset="0"/>
                <a:cs typeface="Arial" panose="020B0604020202020204" pitchFamily="34" charset="0"/>
              </a:rPr>
              <a:t>P&amp;T perceptions and outcomes</a:t>
            </a:r>
          </a:p>
          <a:p>
            <a:pPr>
              <a:buClr>
                <a:srgbClr val="E87722"/>
              </a:buClr>
              <a:buFont typeface="Acherus Grotesque Regular" panose="02000505000000020004" pitchFamily="50" charset="0"/>
              <a:buChar char="&gt;"/>
            </a:pPr>
            <a:r>
              <a:rPr lang="en-US" altLang="en-US" sz="2800" dirty="0">
                <a:solidFill>
                  <a:schemeClr val="tx2"/>
                </a:solidFill>
                <a:latin typeface="Arial" panose="020B0604020202020204" pitchFamily="34" charset="0"/>
                <a:cs typeface="Arial" panose="020B0604020202020204" pitchFamily="34" charset="0"/>
              </a:rPr>
              <a:t>P&amp;T process and policies</a:t>
            </a:r>
          </a:p>
          <a:p>
            <a:pPr>
              <a:buClr>
                <a:srgbClr val="E87722"/>
              </a:buClr>
              <a:buFont typeface="Acherus Grotesque Regular" panose="02000505000000020004" pitchFamily="50" charset="0"/>
              <a:buChar char="&gt;"/>
            </a:pPr>
            <a:r>
              <a:rPr lang="en-US" altLang="en-US" sz="2800" dirty="0">
                <a:solidFill>
                  <a:schemeClr val="tx2"/>
                </a:solidFill>
                <a:latin typeface="Arial" panose="020B0604020202020204" pitchFamily="34" charset="0"/>
                <a:cs typeface="Arial" panose="020B0604020202020204" pitchFamily="34" charset="0"/>
              </a:rPr>
              <a:t>Department heads’ perspectives</a:t>
            </a:r>
          </a:p>
          <a:p>
            <a:pPr>
              <a:buClr>
                <a:srgbClr val="E87722"/>
              </a:buClr>
              <a:buFont typeface="Acherus Grotesque Regular" panose="02000505000000020004" pitchFamily="50" charset="0"/>
              <a:buChar char="&gt;"/>
            </a:pPr>
            <a:r>
              <a:rPr lang="en-US" altLang="en-US" sz="2800" dirty="0">
                <a:solidFill>
                  <a:schemeClr val="tx2"/>
                </a:solidFill>
                <a:latin typeface="Arial" panose="020B0604020202020204" pitchFamily="34" charset="0"/>
                <a:cs typeface="Arial" panose="020B0604020202020204" pitchFamily="34" charset="0"/>
              </a:rPr>
              <a:t>Dean’s perspective</a:t>
            </a:r>
          </a:p>
          <a:p>
            <a:pPr>
              <a:buClr>
                <a:srgbClr val="E87722"/>
              </a:buClr>
              <a:buFont typeface="Acherus Grotesque Regular" panose="02000505000000020004" pitchFamily="50" charset="0"/>
              <a:buChar char="&gt;"/>
            </a:pPr>
            <a:r>
              <a:rPr lang="en-US" altLang="en-US" sz="2800" dirty="0">
                <a:solidFill>
                  <a:schemeClr val="tx2"/>
                </a:solidFill>
                <a:latin typeface="Arial" panose="020B0604020202020204" pitchFamily="34" charset="0"/>
                <a:cs typeface="Arial" panose="020B0604020202020204" pitchFamily="34" charset="0"/>
              </a:rPr>
              <a:t>University P&amp;T Committee’s perspective</a:t>
            </a:r>
          </a:p>
          <a:p>
            <a:pPr>
              <a:buClr>
                <a:srgbClr val="E87722"/>
              </a:buClr>
              <a:buFont typeface="Acherus Grotesque Regular" panose="02000505000000020004" pitchFamily="50" charset="0"/>
              <a:buChar char="&gt;"/>
            </a:pPr>
            <a:r>
              <a:rPr lang="en-US" altLang="en-US" sz="2800" dirty="0">
                <a:solidFill>
                  <a:schemeClr val="tx2"/>
                </a:solidFill>
                <a:latin typeface="Arial" panose="020B0604020202020204" pitchFamily="34" charset="0"/>
                <a:cs typeface="Arial" panose="020B0604020202020204" pitchFamily="34" charset="0"/>
              </a:rPr>
              <a:t>Questions and discussion </a:t>
            </a:r>
          </a:p>
        </p:txBody>
      </p:sp>
      <p:sp>
        <p:nvSpPr>
          <p:cNvPr id="5" name="MEET OUR TEAM"/>
          <p:cNvSpPr/>
          <p:nvPr/>
        </p:nvSpPr>
        <p:spPr>
          <a:xfrm>
            <a:off x="733746" y="669378"/>
            <a:ext cx="4884087" cy="500985"/>
          </a:xfrm>
          <a:prstGeom prst="rect">
            <a:avLst/>
          </a:prstGeom>
          <a:ln w="12700">
            <a:miter lim="400000"/>
          </a:ln>
          <a:extLst>
            <a:ext uri="{C572A759-6A51-4108-AA02-DFA0A04FC94B}">
              <ma14:wrappingTextBoxFlag xmlns:ma14="http://schemas.microsoft.com/office/mac/drawingml/2011/main" xmlns="" val="1"/>
            </a:ext>
          </a:extLst>
        </p:spPr>
        <p:txBody>
          <a:bodyPr lIns="34289" rIns="34289" anchor="b">
            <a:noAutofit/>
          </a:bodyPr>
          <a:lstStyle>
            <a:lvl1pPr defTabSz="859536">
              <a:lnSpc>
                <a:spcPct val="90000"/>
              </a:lnSpc>
              <a:defRPr sz="3759" spc="188">
                <a:solidFill>
                  <a:srgbClr val="585C5E"/>
                </a:solidFill>
                <a:latin typeface="Acherus Grotesque Regular"/>
                <a:ea typeface="Acherus Grotesque Regular"/>
                <a:cs typeface="Acherus Grotesque Regular"/>
                <a:sym typeface="Acherus Grotesque"/>
              </a:defRPr>
            </a:lvl1pPr>
          </a:lstStyle>
          <a:p>
            <a:pPr defTabSz="644652" eaLnBrk="1" fontAlgn="auto">
              <a:spcBef>
                <a:spcPts val="0"/>
              </a:spcBef>
              <a:spcAft>
                <a:spcPts val="0"/>
              </a:spcAft>
            </a:pPr>
            <a:r>
              <a:rPr lang="en-US" sz="3000" kern="0" spc="141" dirty="0">
                <a:solidFill>
                  <a:schemeClr val="tx2"/>
                </a:solidFill>
                <a:latin typeface="Acherus Grotesque Regular" panose="02000505000000020004" pitchFamily="50" charset="0"/>
              </a:rPr>
              <a:t>AGENDA</a:t>
            </a:r>
            <a:endParaRPr sz="3000" kern="0" spc="141" dirty="0">
              <a:solidFill>
                <a:schemeClr val="tx2"/>
              </a:solidFill>
              <a:latin typeface="Acherus Grotesque Regular" panose="02000505000000020004" pitchFamily="50" charset="0"/>
            </a:endParaRPr>
          </a:p>
        </p:txBody>
      </p:sp>
      <p:grpSp>
        <p:nvGrpSpPr>
          <p:cNvPr id="10" name="Group 9"/>
          <p:cNvGrpSpPr/>
          <p:nvPr/>
        </p:nvGrpSpPr>
        <p:grpSpPr>
          <a:xfrm>
            <a:off x="9471660" y="6400801"/>
            <a:ext cx="2743200" cy="391044"/>
            <a:chOff x="7947660" y="6400801"/>
            <a:chExt cx="2743200" cy="391044"/>
          </a:xfrm>
        </p:grpSpPr>
        <p:sp>
          <p:nvSpPr>
            <p:cNvPr id="11" name="Straight Connector 19"/>
            <p:cNvSpPr/>
            <p:nvPr/>
          </p:nvSpPr>
          <p:spPr>
            <a:xfrm>
              <a:off x="7947660" y="6400801"/>
              <a:ext cx="2743200" cy="23146"/>
            </a:xfrm>
            <a:prstGeom prst="line">
              <a:avLst/>
            </a:prstGeom>
            <a:ln>
              <a:solidFill>
                <a:srgbClr val="75787B"/>
              </a:solidFill>
              <a:prstDash val="dash"/>
              <a:miter/>
            </a:ln>
          </p:spPr>
          <p:txBody>
            <a:bodyPr lIns="34289" rIns="34289"/>
            <a:lstStyle/>
            <a:p>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90660" y="6507480"/>
              <a:ext cx="1463040" cy="284365"/>
            </a:xfrm>
            <a:prstGeom prst="rect">
              <a:avLst/>
            </a:prstGeom>
          </p:spPr>
        </p:pic>
      </p:grpSp>
      <p:pic>
        <p:nvPicPr>
          <p:cNvPr id="8" name="pasted-image.pdf" descr="pasted-image.pdf"/>
          <p:cNvPicPr>
            <a:picLocks noChangeAspect="1"/>
          </p:cNvPicPr>
          <p:nvPr/>
        </p:nvPicPr>
        <p:blipFill>
          <a:blip r:embed="rId4"/>
          <a:stretch>
            <a:fillRect/>
          </a:stretch>
        </p:blipFill>
        <p:spPr>
          <a:xfrm>
            <a:off x="579322" y="520034"/>
            <a:ext cx="149344" cy="149344"/>
          </a:xfrm>
          <a:prstGeom prst="rect">
            <a:avLst/>
          </a:prstGeom>
          <a:ln w="12700">
            <a:miter lim="400000"/>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Rectangle"/>
          <p:cNvSpPr/>
          <p:nvPr/>
        </p:nvSpPr>
        <p:spPr>
          <a:xfrm>
            <a:off x="0" y="0"/>
            <a:ext cx="12191999" cy="6934200"/>
          </a:xfrm>
          <a:prstGeom prst="rect">
            <a:avLst/>
          </a:prstGeom>
          <a:solidFill>
            <a:srgbClr val="E87722"/>
          </a:solidFill>
          <a:ln w="12700">
            <a:miter lim="400000"/>
          </a:ln>
        </p:spPr>
        <p:txBody>
          <a:bodyPr lIns="34289" rIns="34289" anchor="ctr"/>
          <a:lstStyle/>
          <a:p>
            <a:endParaRPr/>
          </a:p>
        </p:txBody>
      </p:sp>
      <p:sp>
        <p:nvSpPr>
          <p:cNvPr id="170" name="Title 1"/>
          <p:cNvSpPr/>
          <p:nvPr/>
        </p:nvSpPr>
        <p:spPr>
          <a:xfrm>
            <a:off x="3371391" y="2756406"/>
            <a:ext cx="418421" cy="507831"/>
          </a:xfrm>
          <a:prstGeom prst="rect">
            <a:avLst/>
          </a:prstGeom>
          <a:ln w="12700">
            <a:miter lim="400000"/>
          </a:ln>
          <a:extLst>
            <a:ext uri="{C572A759-6A51-4108-AA02-DFA0A04FC94B}">
              <ma14:wrappingTextBoxFlag xmlns:ma14="http://schemas.microsoft.com/office/mac/drawingml/2011/main" xmlns="" val="1"/>
            </a:ext>
          </a:extLst>
        </p:spPr>
        <p:txBody>
          <a:bodyPr lIns="34289" rIns="34289" anchor="b">
            <a:spAutoFit/>
          </a:bodyPr>
          <a:lstStyle>
            <a:lvl1pPr>
              <a:lnSpc>
                <a:spcPct val="90000"/>
              </a:lnSpc>
              <a:defRPr sz="4000" spc="90">
                <a:solidFill>
                  <a:schemeClr val="accent2"/>
                </a:solidFill>
                <a:latin typeface="Gineso Cond Thin"/>
                <a:ea typeface="Gineso Cond Thin"/>
                <a:cs typeface="Gineso Cond Thin"/>
                <a:sym typeface="Gineso Cond Thin"/>
              </a:defRPr>
            </a:lvl1pPr>
          </a:lstStyle>
          <a:p>
            <a:endParaRPr sz="3000" dirty="0"/>
          </a:p>
        </p:txBody>
      </p:sp>
      <p:sp>
        <p:nvSpPr>
          <p:cNvPr id="173" name="Straight Connector 22"/>
          <p:cNvSpPr/>
          <p:nvPr/>
        </p:nvSpPr>
        <p:spPr>
          <a:xfrm>
            <a:off x="1151392" y="-277494"/>
            <a:ext cx="9875522" cy="51986"/>
          </a:xfrm>
          <a:prstGeom prst="line">
            <a:avLst/>
          </a:prstGeom>
          <a:ln>
            <a:solidFill>
              <a:schemeClr val="accent2"/>
            </a:solidFill>
            <a:prstDash val="dash"/>
            <a:miter/>
          </a:ln>
        </p:spPr>
        <p:txBody>
          <a:bodyPr lIns="34289" rIns="34289"/>
          <a:lstStyle/>
          <a:p>
            <a:endParaRPr/>
          </a:p>
        </p:txBody>
      </p:sp>
      <p:grpSp>
        <p:nvGrpSpPr>
          <p:cNvPr id="15" name="Group 14"/>
          <p:cNvGrpSpPr/>
          <p:nvPr/>
        </p:nvGrpSpPr>
        <p:grpSpPr>
          <a:xfrm>
            <a:off x="0" y="6368010"/>
            <a:ext cx="2743200" cy="414598"/>
            <a:chOff x="-1524000" y="6368010"/>
            <a:chExt cx="2743200" cy="414598"/>
          </a:xfrm>
        </p:grpSpPr>
        <p:sp>
          <p:nvSpPr>
            <p:cNvPr id="16" name="Straight Connector 19"/>
            <p:cNvSpPr/>
            <p:nvPr/>
          </p:nvSpPr>
          <p:spPr>
            <a:xfrm>
              <a:off x="-1524000" y="6368010"/>
              <a:ext cx="2743200" cy="36761"/>
            </a:xfrm>
            <a:prstGeom prst="line">
              <a:avLst/>
            </a:prstGeom>
            <a:ln>
              <a:solidFill>
                <a:schemeClr val="bg2"/>
              </a:solidFill>
              <a:prstDash val="dash"/>
              <a:miter/>
            </a:ln>
          </p:spPr>
          <p:txBody>
            <a:bodyPr lIns="34289" rIns="34289"/>
            <a:lstStyle/>
            <a:p>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1600" y="6499144"/>
              <a:ext cx="1458401" cy="283464"/>
            </a:xfrm>
            <a:prstGeom prst="rect">
              <a:avLst/>
            </a:prstGeom>
          </p:spPr>
        </p:pic>
      </p:grpSp>
      <p:sp>
        <p:nvSpPr>
          <p:cNvPr id="11" name="PRESENTATION TITLE GOES HERE"/>
          <p:cNvSpPr/>
          <p:nvPr/>
        </p:nvSpPr>
        <p:spPr>
          <a:xfrm>
            <a:off x="1510309" y="2422564"/>
            <a:ext cx="9157693" cy="1140133"/>
          </a:xfrm>
          <a:prstGeom prst="rect">
            <a:avLst/>
          </a:prstGeom>
          <a:ln w="12700">
            <a:miter lim="400000"/>
          </a:ln>
          <a:extLst>
            <a:ext uri="{C572A759-6A51-4108-AA02-DFA0A04FC94B}">
              <ma14:wrappingTextBoxFlag xmlns:ma14="http://schemas.microsoft.com/office/mac/drawingml/2011/main" xmlns="" val="1"/>
            </a:ext>
          </a:extLst>
        </p:spPr>
        <p:txBody>
          <a:bodyPr lIns="34289" rIns="34289" anchor="ctr">
            <a:noAutofit/>
          </a:bodyPr>
          <a:lstStyle>
            <a:lvl1pPr defTabSz="896111">
              <a:lnSpc>
                <a:spcPct val="90000"/>
              </a:lnSpc>
              <a:defRPr sz="6272" spc="313">
                <a:solidFill>
                  <a:srgbClr val="83003F"/>
                </a:solidFill>
                <a:latin typeface="AcherusGrotesqueLight"/>
                <a:ea typeface="AcherusGrotesqueLight"/>
                <a:cs typeface="AcherusGrotesqueLight"/>
                <a:sym typeface="AcherusGrotesqueLight"/>
              </a:defRPr>
            </a:lvl1pPr>
          </a:lstStyle>
          <a:p>
            <a:pPr algn="ctr" defTabSz="644652" eaLnBrk="1" fontAlgn="auto">
              <a:lnSpc>
                <a:spcPct val="120000"/>
              </a:lnSpc>
              <a:spcBef>
                <a:spcPts val="0"/>
              </a:spcBef>
              <a:spcAft>
                <a:spcPts val="0"/>
              </a:spcAft>
            </a:pPr>
            <a:r>
              <a:rPr lang="en-US" sz="3000" kern="0" cap="all" spc="200" dirty="0">
                <a:solidFill>
                  <a:schemeClr val="bg1"/>
                </a:solidFill>
                <a:latin typeface="Acherus Grotesque Regular" panose="02000505000000020004" pitchFamily="50" charset="0"/>
              </a:rPr>
              <a:t>OTHER RESOURCES</a:t>
            </a:r>
          </a:p>
        </p:txBody>
      </p:sp>
    </p:spTree>
    <p:extLst>
      <p:ext uri="{BB962C8B-B14F-4D97-AF65-F5344CB8AC3E}">
        <p14:creationId xmlns:p14="http://schemas.microsoft.com/office/powerpoint/2010/main" val="1466210961"/>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ET OUR TEAM"/>
          <p:cNvSpPr/>
          <p:nvPr/>
        </p:nvSpPr>
        <p:spPr>
          <a:xfrm>
            <a:off x="722767" y="669378"/>
            <a:ext cx="10066010" cy="577182"/>
          </a:xfrm>
          <a:prstGeom prst="rect">
            <a:avLst/>
          </a:prstGeom>
          <a:ln w="12700">
            <a:miter lim="400000"/>
          </a:ln>
          <a:extLst>
            <a:ext uri="{C572A759-6A51-4108-AA02-DFA0A04FC94B}">
              <ma14:wrappingTextBoxFlag xmlns:ma14="http://schemas.microsoft.com/office/mac/drawingml/2011/main" xmlns="" val="1"/>
            </a:ext>
          </a:extLst>
        </p:spPr>
        <p:txBody>
          <a:bodyPr lIns="34289" rIns="34289" anchor="b">
            <a:noAutofit/>
          </a:bodyPr>
          <a:lstStyle>
            <a:lvl1pPr defTabSz="859536">
              <a:lnSpc>
                <a:spcPct val="90000"/>
              </a:lnSpc>
              <a:defRPr sz="3759" spc="188">
                <a:solidFill>
                  <a:srgbClr val="585C5E"/>
                </a:solidFill>
                <a:latin typeface="Acherus Grotesque Regular"/>
                <a:ea typeface="Acherus Grotesque Regular"/>
                <a:cs typeface="Acherus Grotesque Regular"/>
                <a:sym typeface="Acherus Grotesque"/>
              </a:defRPr>
            </a:lvl1pPr>
          </a:lstStyle>
          <a:p>
            <a:pPr defTabSz="644652" eaLnBrk="1" fontAlgn="auto">
              <a:spcBef>
                <a:spcPts val="0"/>
              </a:spcBef>
              <a:spcAft>
                <a:spcPts val="0"/>
              </a:spcAft>
            </a:pPr>
            <a:r>
              <a:rPr lang="en-US" sz="3000" kern="0" spc="141" dirty="0">
                <a:latin typeface="Acherus Grotesque Regular" panose="02000505000000020004" pitchFamily="50" charset="0"/>
              </a:rPr>
              <a:t>COVID-19 IMPACT CONSIDERATIONS </a:t>
            </a:r>
            <a:endParaRPr sz="3000" kern="0" spc="141" dirty="0">
              <a:latin typeface="Acherus Grotesque Regular" panose="02000505000000020004" pitchFamily="50" charset="0"/>
            </a:endParaRPr>
          </a:p>
        </p:txBody>
      </p:sp>
      <p:sp>
        <p:nvSpPr>
          <p:cNvPr id="7" name="Content Placeholder 2"/>
          <p:cNvSpPr txBox="1">
            <a:spLocks/>
          </p:cNvSpPr>
          <p:nvPr/>
        </p:nvSpPr>
        <p:spPr bwMode="auto">
          <a:xfrm>
            <a:off x="1211590" y="1524000"/>
            <a:ext cx="10134601" cy="2792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130000"/>
              </a:lnSpc>
              <a:spcBef>
                <a:spcPts val="0"/>
              </a:spcBef>
              <a:spcAft>
                <a:spcPts val="600"/>
              </a:spcAft>
              <a:buClr>
                <a:srgbClr val="CD6600"/>
              </a:buClr>
              <a:buFont typeface="Acherus Grotesque Regular" panose="02000505000000020004" pitchFamily="50" charset="0"/>
              <a:buChar char="&gt;"/>
            </a:pPr>
            <a:r>
              <a:rPr lang="en-US" sz="2500" dirty="0">
                <a:solidFill>
                  <a:schemeClr val="tx2"/>
                </a:solidFill>
                <a:latin typeface="Arial" panose="020B0604020202020204" pitchFamily="34" charset="0"/>
                <a:cs typeface="Arial" panose="020B0604020202020204" pitchFamily="34" charset="0"/>
              </a:rPr>
              <a:t>Faculty COVID statements</a:t>
            </a:r>
          </a:p>
          <a:p>
            <a:pPr>
              <a:lnSpc>
                <a:spcPct val="130000"/>
              </a:lnSpc>
              <a:spcBef>
                <a:spcPts val="0"/>
              </a:spcBef>
              <a:spcAft>
                <a:spcPts val="600"/>
              </a:spcAft>
              <a:buClr>
                <a:srgbClr val="CD6600"/>
              </a:buClr>
              <a:buFont typeface="Acherus Grotesque Regular" panose="02000505000000020004" pitchFamily="50" charset="0"/>
              <a:buChar char="&gt;"/>
            </a:pPr>
            <a:r>
              <a:rPr lang="en-US" sz="2500" dirty="0">
                <a:solidFill>
                  <a:schemeClr val="tx2"/>
                </a:solidFill>
                <a:latin typeface="Arial" panose="020B0604020202020204" pitchFamily="34" charset="0"/>
                <a:cs typeface="Arial" panose="020B0604020202020204" pitchFamily="34" charset="0"/>
              </a:rPr>
              <a:t>Inclusion of cancelled/postponed and/or virtual presentations</a:t>
            </a:r>
          </a:p>
          <a:p>
            <a:pPr>
              <a:lnSpc>
                <a:spcPct val="130000"/>
              </a:lnSpc>
              <a:spcBef>
                <a:spcPts val="0"/>
              </a:spcBef>
              <a:spcAft>
                <a:spcPts val="600"/>
              </a:spcAft>
              <a:buClr>
                <a:srgbClr val="CD6600"/>
              </a:buClr>
              <a:buFont typeface="Acherus Grotesque Regular" panose="02000505000000020004" pitchFamily="50" charset="0"/>
              <a:buChar char="&gt;"/>
            </a:pPr>
            <a:r>
              <a:rPr lang="en-US" sz="2500" dirty="0">
                <a:solidFill>
                  <a:schemeClr val="tx2"/>
                </a:solidFill>
                <a:latin typeface="Arial" panose="020B0604020202020204" pitchFamily="34" charset="0"/>
                <a:cs typeface="Arial" panose="020B0604020202020204" pitchFamily="34" charset="0"/>
              </a:rPr>
              <a:t>SPOT scores for calendar year 2020 optional </a:t>
            </a:r>
          </a:p>
          <a:p>
            <a:pPr>
              <a:lnSpc>
                <a:spcPct val="130000"/>
              </a:lnSpc>
              <a:spcBef>
                <a:spcPts val="0"/>
              </a:spcBef>
              <a:spcAft>
                <a:spcPts val="600"/>
              </a:spcAft>
              <a:buClr>
                <a:srgbClr val="CD6600"/>
              </a:buClr>
              <a:buFont typeface="Acherus Grotesque Regular" panose="02000505000000020004" pitchFamily="50" charset="0"/>
              <a:buChar char="&gt;"/>
            </a:pPr>
            <a:r>
              <a:rPr lang="en-US" sz="2500" dirty="0">
                <a:solidFill>
                  <a:schemeClr val="tx2"/>
                </a:solidFill>
                <a:latin typeface="Arial" panose="020B0604020202020204" pitchFamily="34" charset="0"/>
                <a:cs typeface="Arial" panose="020B0604020202020204" pitchFamily="34" charset="0"/>
              </a:rPr>
              <a:t>Tenure Clock Extensions </a:t>
            </a:r>
          </a:p>
          <a:p>
            <a:pPr>
              <a:lnSpc>
                <a:spcPct val="130000"/>
              </a:lnSpc>
              <a:spcBef>
                <a:spcPts val="0"/>
              </a:spcBef>
              <a:spcAft>
                <a:spcPts val="600"/>
              </a:spcAft>
              <a:buClr>
                <a:srgbClr val="CD6600"/>
              </a:buClr>
              <a:buFont typeface="Acherus Grotesque Regular" panose="02000505000000020004" pitchFamily="50" charset="0"/>
              <a:buChar char="&gt;"/>
            </a:pPr>
            <a:r>
              <a:rPr lang="en-US" sz="2500" dirty="0">
                <a:solidFill>
                  <a:schemeClr val="tx2"/>
                </a:solidFill>
                <a:latin typeface="Arial" panose="020B0604020202020204" pitchFamily="34" charset="0"/>
                <a:cs typeface="Arial" panose="020B0604020202020204" pitchFamily="34" charset="0"/>
              </a:rPr>
              <a:t>Work assignment adjustments </a:t>
            </a:r>
          </a:p>
          <a:p>
            <a:pPr>
              <a:lnSpc>
                <a:spcPct val="130000"/>
              </a:lnSpc>
              <a:spcBef>
                <a:spcPts val="0"/>
              </a:spcBef>
              <a:spcAft>
                <a:spcPts val="600"/>
              </a:spcAft>
              <a:buClr>
                <a:srgbClr val="CD6600"/>
              </a:buClr>
              <a:buFont typeface="Acherus Grotesque Regular" panose="02000505000000020004" pitchFamily="50" charset="0"/>
              <a:buChar char="&gt;"/>
            </a:pPr>
            <a:r>
              <a:rPr lang="en-US" altLang="en-US" sz="2500" dirty="0">
                <a:solidFill>
                  <a:schemeClr val="tx2"/>
                </a:solidFill>
                <a:latin typeface="Arial" panose="020B0604020202020204" pitchFamily="34" charset="0"/>
              </a:rPr>
              <a:t>Modified duties</a:t>
            </a:r>
          </a:p>
          <a:p>
            <a:pPr>
              <a:lnSpc>
                <a:spcPct val="130000"/>
              </a:lnSpc>
              <a:spcBef>
                <a:spcPts val="0"/>
              </a:spcBef>
              <a:spcAft>
                <a:spcPts val="600"/>
              </a:spcAft>
              <a:buClr>
                <a:srgbClr val="CD6600"/>
              </a:buClr>
              <a:buFont typeface="Acherus Grotesque Regular" panose="02000505000000020004" pitchFamily="50" charset="0"/>
              <a:buChar char="&gt;"/>
            </a:pPr>
            <a:r>
              <a:rPr lang="en-US" sz="2500" dirty="0">
                <a:solidFill>
                  <a:schemeClr val="tx2"/>
                </a:solidFill>
                <a:latin typeface="Arial" panose="020B0604020202020204" pitchFamily="34" charset="0"/>
                <a:cs typeface="Arial" panose="020B0604020202020204" pitchFamily="34" charset="0"/>
              </a:rPr>
              <a:t>External letter reuse</a:t>
            </a:r>
          </a:p>
        </p:txBody>
      </p:sp>
      <p:sp>
        <p:nvSpPr>
          <p:cNvPr id="2" name="TextBox 1">
            <a:extLst>
              <a:ext uri="{FF2B5EF4-FFF2-40B4-BE49-F238E27FC236}">
                <a16:creationId xmlns:a16="http://schemas.microsoft.com/office/drawing/2014/main" id="{BB061F97-30E6-E25A-1B45-5036349A1070}"/>
              </a:ext>
            </a:extLst>
          </p:cNvPr>
          <p:cNvSpPr txBox="1"/>
          <p:nvPr/>
        </p:nvSpPr>
        <p:spPr>
          <a:xfrm>
            <a:off x="0" y="6507480"/>
            <a:ext cx="8080225" cy="338554"/>
          </a:xfrm>
          <a:prstGeom prst="rect">
            <a:avLst/>
          </a:prstGeom>
          <a:noFill/>
        </p:spPr>
        <p:txBody>
          <a:bodyPr wrap="none" rtlCol="0">
            <a:spAutoFit/>
          </a:bodyPr>
          <a:lstStyle/>
          <a:p>
            <a:r>
              <a:rPr lang="en-US" sz="1600" dirty="0">
                <a:latin typeface="Arial" panose="020B0604020202020204" pitchFamily="34" charset="0"/>
                <a:cs typeface="Arial" panose="020B0604020202020204" pitchFamily="34" charset="0"/>
              </a:rPr>
              <a:t>See </a:t>
            </a:r>
            <a:r>
              <a:rPr lang="en-US" sz="1600" dirty="0">
                <a:solidFill>
                  <a:srgbClr val="0070C0"/>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https://faculty.vt.edu/promotion-tenure/adaptations-promotion-tenure-process.html</a:t>
            </a:r>
            <a:r>
              <a:rPr lang="en-US" sz="1600" dirty="0">
                <a:solidFill>
                  <a:srgbClr val="0070C0"/>
                </a:solidFill>
                <a:latin typeface="Arial" panose="020B0604020202020204" pitchFamily="34" charset="0"/>
                <a:cs typeface="Arial" panose="020B0604020202020204" pitchFamily="34" charset="0"/>
              </a:rPr>
              <a:t> </a:t>
            </a:r>
          </a:p>
        </p:txBody>
      </p:sp>
      <p:grpSp>
        <p:nvGrpSpPr>
          <p:cNvPr id="9" name="Group 8"/>
          <p:cNvGrpSpPr/>
          <p:nvPr/>
        </p:nvGrpSpPr>
        <p:grpSpPr>
          <a:xfrm>
            <a:off x="9471660" y="6400801"/>
            <a:ext cx="2743200" cy="391044"/>
            <a:chOff x="7947660" y="6400801"/>
            <a:chExt cx="2743200" cy="391044"/>
          </a:xfrm>
        </p:grpSpPr>
        <p:sp>
          <p:nvSpPr>
            <p:cNvPr id="13" name="Straight Connector 19"/>
            <p:cNvSpPr/>
            <p:nvPr/>
          </p:nvSpPr>
          <p:spPr>
            <a:xfrm>
              <a:off x="7947660" y="6400801"/>
              <a:ext cx="2743200" cy="23146"/>
            </a:xfrm>
            <a:prstGeom prst="line">
              <a:avLst/>
            </a:prstGeom>
            <a:ln>
              <a:solidFill>
                <a:srgbClr val="75787B"/>
              </a:solidFill>
              <a:prstDash val="dash"/>
              <a:miter/>
            </a:ln>
          </p:spPr>
          <p:txBody>
            <a:bodyPr lIns="34289" rIns="34289"/>
            <a:lstStyle/>
            <a:p>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90660" y="6507480"/>
              <a:ext cx="1463040" cy="284365"/>
            </a:xfrm>
            <a:prstGeom prst="rect">
              <a:avLst/>
            </a:prstGeom>
          </p:spPr>
        </p:pic>
      </p:grpSp>
      <p:pic>
        <p:nvPicPr>
          <p:cNvPr id="15" name="pasted-image.pdf" descr="pasted-image.pdf"/>
          <p:cNvPicPr>
            <a:picLocks noChangeAspect="1"/>
          </p:cNvPicPr>
          <p:nvPr/>
        </p:nvPicPr>
        <p:blipFill>
          <a:blip r:embed="rId4"/>
          <a:stretch>
            <a:fillRect/>
          </a:stretch>
        </p:blipFill>
        <p:spPr>
          <a:xfrm>
            <a:off x="579322" y="520034"/>
            <a:ext cx="149344" cy="149344"/>
          </a:xfrm>
          <a:prstGeom prst="rect">
            <a:avLst/>
          </a:prstGeom>
          <a:ln w="12700">
            <a:miter lim="400000"/>
          </a:ln>
        </p:spPr>
      </p:pic>
    </p:spTree>
    <p:extLst>
      <p:ext uri="{BB962C8B-B14F-4D97-AF65-F5344CB8AC3E}">
        <p14:creationId xmlns:p14="http://schemas.microsoft.com/office/powerpoint/2010/main" val="20883954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62200" y="1371600"/>
            <a:ext cx="7930843" cy="4648200"/>
          </a:xfrm>
        </p:spPr>
        <p:txBody>
          <a:bodyPr rtlCol="0">
            <a:normAutofit fontScale="85000" lnSpcReduction="10000"/>
          </a:bodyPr>
          <a:lstStyle/>
          <a:p>
            <a:pPr fontAlgn="auto">
              <a:lnSpc>
                <a:spcPct val="150000"/>
              </a:lnSpc>
              <a:spcAft>
                <a:spcPts val="0"/>
              </a:spcAft>
              <a:buClr>
                <a:srgbClr val="CD6600"/>
              </a:buClr>
              <a:buFont typeface="Acherus Grotesque Regular" panose="02000505000000020004" pitchFamily="50" charset="0"/>
              <a:buChar char="&gt;"/>
              <a:defRPr/>
            </a:pPr>
            <a:r>
              <a:rPr lang="en-US" sz="2500" dirty="0">
                <a:solidFill>
                  <a:srgbClr val="0070C0"/>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College of Agriculture and Life Sciences</a:t>
            </a:r>
            <a:endParaRPr lang="en-US" sz="2500" dirty="0">
              <a:solidFill>
                <a:srgbClr val="0070C0"/>
              </a:solidFill>
              <a:latin typeface="Arial" panose="020B0604020202020204" pitchFamily="34" charset="0"/>
              <a:cs typeface="Arial" panose="020B0604020202020204" pitchFamily="34" charset="0"/>
            </a:endParaRPr>
          </a:p>
          <a:p>
            <a:pPr fontAlgn="auto">
              <a:lnSpc>
                <a:spcPct val="150000"/>
              </a:lnSpc>
              <a:spcAft>
                <a:spcPts val="0"/>
              </a:spcAft>
              <a:buClr>
                <a:srgbClr val="CD6600"/>
              </a:buClr>
              <a:buFont typeface="Acherus Grotesque Regular" panose="02000505000000020004" pitchFamily="50" charset="0"/>
              <a:buChar char="&gt;"/>
              <a:defRPr/>
            </a:pPr>
            <a:r>
              <a:rPr lang="en-US" sz="2500" dirty="0">
                <a:solidFill>
                  <a:schemeClr val="tx2"/>
                </a:solidFill>
                <a:latin typeface="Arial" panose="020B0604020202020204" pitchFamily="34" charset="0"/>
                <a:cs typeface="Arial" panose="020B0604020202020204" pitchFamily="34" charset="0"/>
              </a:rPr>
              <a:t>College of Architecture, Arts, and Design</a:t>
            </a:r>
          </a:p>
          <a:p>
            <a:pPr fontAlgn="auto">
              <a:lnSpc>
                <a:spcPct val="150000"/>
              </a:lnSpc>
              <a:spcAft>
                <a:spcPts val="0"/>
              </a:spcAft>
              <a:buClr>
                <a:srgbClr val="CD6600"/>
              </a:buClr>
              <a:buFont typeface="Acherus Grotesque Regular" panose="02000505000000020004" pitchFamily="50" charset="0"/>
              <a:buChar char="&gt;"/>
              <a:defRPr/>
            </a:pPr>
            <a:r>
              <a:rPr lang="en-US" sz="2500" dirty="0">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College of Engineering</a:t>
            </a:r>
            <a:endParaRPr lang="en-US" sz="2500" dirty="0">
              <a:solidFill>
                <a:srgbClr val="0070C0"/>
              </a:solidFill>
              <a:latin typeface="Arial" panose="020B0604020202020204" pitchFamily="34" charset="0"/>
              <a:cs typeface="Arial" panose="020B0604020202020204" pitchFamily="34" charset="0"/>
            </a:endParaRPr>
          </a:p>
          <a:p>
            <a:pPr fontAlgn="auto">
              <a:lnSpc>
                <a:spcPct val="150000"/>
              </a:lnSpc>
              <a:spcAft>
                <a:spcPts val="0"/>
              </a:spcAft>
              <a:buClr>
                <a:srgbClr val="CD6600"/>
              </a:buClr>
              <a:buFont typeface="Acherus Grotesque Regular" panose="02000505000000020004" pitchFamily="50" charset="0"/>
              <a:buChar char="&gt;"/>
              <a:defRPr/>
            </a:pPr>
            <a:r>
              <a:rPr lang="en-US" sz="2500" dirty="0">
                <a:solidFill>
                  <a:schemeClr val="tx2"/>
                </a:solidFill>
                <a:latin typeface="Arial" panose="020B0604020202020204" pitchFamily="34" charset="0"/>
                <a:cs typeface="Arial" panose="020B0604020202020204" pitchFamily="34" charset="0"/>
              </a:rPr>
              <a:t>College of Liberal Arts and Human Sciences</a:t>
            </a:r>
          </a:p>
          <a:p>
            <a:pPr fontAlgn="auto">
              <a:lnSpc>
                <a:spcPct val="150000"/>
              </a:lnSpc>
              <a:spcAft>
                <a:spcPts val="0"/>
              </a:spcAft>
              <a:buClr>
                <a:srgbClr val="CD6600"/>
              </a:buClr>
              <a:buFont typeface="Acherus Grotesque Regular" panose="02000505000000020004" pitchFamily="50" charset="0"/>
              <a:buChar char="&gt;"/>
              <a:defRPr/>
            </a:pPr>
            <a:r>
              <a:rPr lang="en-US" sz="2500" dirty="0">
                <a:solidFill>
                  <a:schemeClr val="tx2"/>
                </a:solidFill>
                <a:latin typeface="Arial" panose="020B0604020202020204" pitchFamily="34" charset="0"/>
                <a:cs typeface="Arial" panose="020B0604020202020204" pitchFamily="34" charset="0"/>
              </a:rPr>
              <a:t>College of Natural Resources and the Environment</a:t>
            </a:r>
          </a:p>
          <a:p>
            <a:pPr fontAlgn="auto">
              <a:lnSpc>
                <a:spcPct val="150000"/>
              </a:lnSpc>
              <a:spcAft>
                <a:spcPts val="0"/>
              </a:spcAft>
              <a:buClr>
                <a:srgbClr val="CD6600"/>
              </a:buClr>
              <a:buFont typeface="Acherus Grotesque Regular" panose="02000505000000020004" pitchFamily="50" charset="0"/>
              <a:buChar char="&gt;"/>
              <a:defRPr/>
            </a:pPr>
            <a:r>
              <a:rPr lang="en-US" sz="25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College of Science</a:t>
            </a:r>
            <a:endParaRPr lang="en-US" sz="2500" dirty="0">
              <a:solidFill>
                <a:srgbClr val="0070C0"/>
              </a:solidFill>
              <a:latin typeface="Arial" panose="020B0604020202020204" pitchFamily="34" charset="0"/>
              <a:cs typeface="Arial" panose="020B0604020202020204" pitchFamily="34" charset="0"/>
            </a:endParaRPr>
          </a:p>
          <a:p>
            <a:pPr fontAlgn="auto">
              <a:lnSpc>
                <a:spcPct val="150000"/>
              </a:lnSpc>
              <a:spcAft>
                <a:spcPts val="0"/>
              </a:spcAft>
              <a:buClr>
                <a:srgbClr val="CD6600"/>
              </a:buClr>
              <a:buFont typeface="Acherus Grotesque Regular" panose="02000505000000020004" pitchFamily="50" charset="0"/>
              <a:buChar char="&gt;"/>
              <a:defRPr/>
            </a:pPr>
            <a:r>
              <a:rPr lang="en-US" sz="2500" dirty="0">
                <a:solidFill>
                  <a:srgbClr val="0070C0"/>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Pamplin College of Business</a:t>
            </a:r>
            <a:endParaRPr lang="en-US" sz="2500" dirty="0">
              <a:solidFill>
                <a:srgbClr val="0070C0"/>
              </a:solidFill>
              <a:latin typeface="Arial" panose="020B0604020202020204" pitchFamily="34" charset="0"/>
              <a:cs typeface="Arial" panose="020B0604020202020204" pitchFamily="34" charset="0"/>
            </a:endParaRPr>
          </a:p>
          <a:p>
            <a:pPr fontAlgn="auto">
              <a:lnSpc>
                <a:spcPct val="150000"/>
              </a:lnSpc>
              <a:spcAft>
                <a:spcPts val="0"/>
              </a:spcAft>
              <a:buClr>
                <a:srgbClr val="CD6600"/>
              </a:buClr>
              <a:buFont typeface="Acherus Grotesque Regular" panose="02000505000000020004" pitchFamily="50" charset="0"/>
              <a:buChar char="&gt;"/>
              <a:defRPr/>
            </a:pPr>
            <a:r>
              <a:rPr lang="en-US" sz="2500" dirty="0">
                <a:solidFill>
                  <a:schemeClr val="tx2"/>
                </a:solidFill>
                <a:latin typeface="Arial" panose="020B0604020202020204" pitchFamily="34" charset="0"/>
                <a:cs typeface="Arial" panose="020B0604020202020204" pitchFamily="34" charset="0"/>
              </a:rPr>
              <a:t>Virginia-Maryland College of Veterinary Medicine</a:t>
            </a:r>
          </a:p>
          <a:p>
            <a:pPr fontAlgn="auto">
              <a:lnSpc>
                <a:spcPct val="150000"/>
              </a:lnSpc>
              <a:spcAft>
                <a:spcPts val="0"/>
              </a:spcAft>
              <a:buClr>
                <a:srgbClr val="CD6600"/>
              </a:buClr>
              <a:buFont typeface="Acherus Grotesque Regular" panose="02000505000000020004" pitchFamily="50" charset="0"/>
              <a:buChar char="&gt;"/>
              <a:defRPr/>
            </a:pPr>
            <a:r>
              <a:rPr lang="en-US" sz="2500" dirty="0">
                <a:solidFill>
                  <a:schemeClr val="tx2"/>
                </a:solidFill>
                <a:latin typeface="Arial" panose="020B0604020202020204" pitchFamily="34" charset="0"/>
                <a:cs typeface="Arial" panose="020B0604020202020204" pitchFamily="34" charset="0"/>
              </a:rPr>
              <a:t>Virginia Tech Carilion School of Medicine</a:t>
            </a:r>
          </a:p>
          <a:p>
            <a:pPr fontAlgn="auto">
              <a:spcAft>
                <a:spcPts val="0"/>
              </a:spcAft>
              <a:defRPr/>
            </a:pPr>
            <a:endParaRPr lang="en-US" sz="2500" dirty="0">
              <a:solidFill>
                <a:schemeClr val="tx2"/>
              </a:solidFill>
              <a:latin typeface="Arial" panose="020B0604020202020204" pitchFamily="34" charset="0"/>
              <a:cs typeface="Arial" panose="020B0604020202020204" pitchFamily="34" charset="0"/>
            </a:endParaRPr>
          </a:p>
        </p:txBody>
      </p:sp>
      <p:sp>
        <p:nvSpPr>
          <p:cNvPr id="5" name="MEET OUR TEAM"/>
          <p:cNvSpPr/>
          <p:nvPr/>
        </p:nvSpPr>
        <p:spPr>
          <a:xfrm>
            <a:off x="728666" y="669378"/>
            <a:ext cx="9601200" cy="500985"/>
          </a:xfrm>
          <a:prstGeom prst="rect">
            <a:avLst/>
          </a:prstGeom>
          <a:ln w="12700">
            <a:miter lim="400000"/>
          </a:ln>
          <a:extLst>
            <a:ext uri="{C572A759-6A51-4108-AA02-DFA0A04FC94B}">
              <ma14:wrappingTextBoxFlag xmlns="" xmlns:ma14="http://schemas.microsoft.com/office/mac/drawingml/2011/main" val="1"/>
            </a:ext>
          </a:extLst>
        </p:spPr>
        <p:txBody>
          <a:bodyPr lIns="34289" rIns="34289" anchor="b">
            <a:noAutofit/>
          </a:bodyPr>
          <a:lstStyle>
            <a:lvl1pPr defTabSz="859536">
              <a:lnSpc>
                <a:spcPct val="90000"/>
              </a:lnSpc>
              <a:defRPr sz="3759" spc="188">
                <a:solidFill>
                  <a:srgbClr val="585C5E"/>
                </a:solidFill>
                <a:latin typeface="Acherus Grotesque Regular"/>
                <a:ea typeface="Acherus Grotesque Regular"/>
                <a:cs typeface="Acherus Grotesque Regular"/>
                <a:sym typeface="Acherus Grotesque"/>
              </a:defRPr>
            </a:lvl1pPr>
          </a:lstStyle>
          <a:p>
            <a:pPr marL="0" marR="0" lvl="0" indent="0" algn="l" defTabSz="644652" rtl="0" eaLnBrk="1" fontAlgn="auto" latinLnBrk="0" hangingPunct="0">
              <a:lnSpc>
                <a:spcPct val="90000"/>
              </a:lnSpc>
              <a:spcBef>
                <a:spcPts val="0"/>
              </a:spcBef>
              <a:spcAft>
                <a:spcPts val="0"/>
              </a:spcAft>
              <a:buClrTx/>
              <a:buSzTx/>
              <a:buFontTx/>
              <a:buNone/>
              <a:tabLst/>
              <a:defRPr/>
            </a:pPr>
            <a:r>
              <a:rPr kumimoji="0" lang="en-US" sz="3000" b="0" i="0" u="none" strike="noStrike" kern="0" cap="none" spc="141" normalizeH="0" baseline="0" noProof="0" dirty="0">
                <a:ln>
                  <a:noFill/>
                </a:ln>
                <a:solidFill>
                  <a:srgbClr val="585C5E"/>
                </a:solidFill>
                <a:effectLst/>
                <a:uLnTx/>
                <a:uFillTx/>
                <a:latin typeface="Acherus Grotesque Regular" panose="02000505000000020004" pitchFamily="50" charset="0"/>
                <a:sym typeface="Acherus Grotesque"/>
              </a:rPr>
              <a:t>COLLEGE P&amp;T GUIDELINES</a:t>
            </a:r>
            <a:endParaRPr kumimoji="0" sz="3000" b="0" i="0" u="none" strike="noStrike" kern="0" cap="none" spc="141" normalizeH="0" baseline="0" noProof="0" dirty="0">
              <a:ln>
                <a:noFill/>
              </a:ln>
              <a:solidFill>
                <a:srgbClr val="585C5E"/>
              </a:solidFill>
              <a:effectLst/>
              <a:uLnTx/>
              <a:uFillTx/>
              <a:latin typeface="Acherus Grotesque Regular" panose="02000505000000020004" pitchFamily="50" charset="0"/>
              <a:sym typeface="Acherus Grotesque"/>
            </a:endParaRPr>
          </a:p>
        </p:txBody>
      </p:sp>
      <p:grpSp>
        <p:nvGrpSpPr>
          <p:cNvPr id="8" name="Group 7"/>
          <p:cNvGrpSpPr/>
          <p:nvPr/>
        </p:nvGrpSpPr>
        <p:grpSpPr>
          <a:xfrm>
            <a:off x="9471660" y="6400801"/>
            <a:ext cx="2743200" cy="391044"/>
            <a:chOff x="7947660" y="6400801"/>
            <a:chExt cx="2743200" cy="391044"/>
          </a:xfrm>
        </p:grpSpPr>
        <p:sp>
          <p:nvSpPr>
            <p:cNvPr id="9" name="Straight Connector 19"/>
            <p:cNvSpPr/>
            <p:nvPr/>
          </p:nvSpPr>
          <p:spPr>
            <a:xfrm>
              <a:off x="7947660" y="6400801"/>
              <a:ext cx="2743200" cy="23146"/>
            </a:xfrm>
            <a:prstGeom prst="line">
              <a:avLst/>
            </a:prstGeom>
            <a:ln>
              <a:solidFill>
                <a:srgbClr val="75787B"/>
              </a:solidFill>
              <a:prstDash val="dash"/>
              <a:miter/>
            </a:ln>
          </p:spPr>
          <p:txBody>
            <a:bodyPr lIns="34289" rIns="34289"/>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090660" y="6507480"/>
              <a:ext cx="1463040" cy="284365"/>
            </a:xfrm>
            <a:prstGeom prst="rect">
              <a:avLst/>
            </a:prstGeom>
          </p:spPr>
        </p:pic>
      </p:grpSp>
      <p:pic>
        <p:nvPicPr>
          <p:cNvPr id="14" name="pasted-image.pdf" descr="pasted-image.pdf"/>
          <p:cNvPicPr>
            <a:picLocks noChangeAspect="1"/>
          </p:cNvPicPr>
          <p:nvPr/>
        </p:nvPicPr>
        <p:blipFill>
          <a:blip r:embed="rId7"/>
          <a:stretch>
            <a:fillRect/>
          </a:stretch>
        </p:blipFill>
        <p:spPr>
          <a:xfrm>
            <a:off x="579322" y="520034"/>
            <a:ext cx="149344" cy="149344"/>
          </a:xfrm>
          <a:prstGeom prst="rect">
            <a:avLst/>
          </a:prstGeom>
          <a:ln w="12700">
            <a:miter lim="400000"/>
          </a:ln>
        </p:spPr>
      </p:pic>
    </p:spTree>
    <p:extLst>
      <p:ext uri="{BB962C8B-B14F-4D97-AF65-F5344CB8AC3E}">
        <p14:creationId xmlns:p14="http://schemas.microsoft.com/office/powerpoint/2010/main" val="521300293"/>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Rectangle"/>
          <p:cNvSpPr/>
          <p:nvPr/>
        </p:nvSpPr>
        <p:spPr>
          <a:xfrm>
            <a:off x="0" y="0"/>
            <a:ext cx="12191999" cy="6934200"/>
          </a:xfrm>
          <a:prstGeom prst="rect">
            <a:avLst/>
          </a:prstGeom>
          <a:solidFill>
            <a:srgbClr val="861F41"/>
          </a:solidFill>
          <a:ln w="12700">
            <a:miter lim="400000"/>
          </a:ln>
        </p:spPr>
        <p:txBody>
          <a:bodyPr lIns="34289" rIns="34289" anchor="ctr"/>
          <a:lstStyle/>
          <a:p>
            <a:endParaRPr/>
          </a:p>
        </p:txBody>
      </p:sp>
      <p:sp>
        <p:nvSpPr>
          <p:cNvPr id="170" name="Title 1"/>
          <p:cNvSpPr/>
          <p:nvPr/>
        </p:nvSpPr>
        <p:spPr>
          <a:xfrm>
            <a:off x="3371391" y="2756406"/>
            <a:ext cx="418421" cy="507831"/>
          </a:xfrm>
          <a:prstGeom prst="rect">
            <a:avLst/>
          </a:prstGeom>
          <a:ln w="12700">
            <a:miter lim="400000"/>
          </a:ln>
          <a:extLst>
            <a:ext uri="{C572A759-6A51-4108-AA02-DFA0A04FC94B}">
              <ma14:wrappingTextBoxFlag xmlns:ma14="http://schemas.microsoft.com/office/mac/drawingml/2011/main" xmlns="" val="1"/>
            </a:ext>
          </a:extLst>
        </p:spPr>
        <p:txBody>
          <a:bodyPr lIns="34289" rIns="34289" anchor="b">
            <a:spAutoFit/>
          </a:bodyPr>
          <a:lstStyle>
            <a:lvl1pPr>
              <a:lnSpc>
                <a:spcPct val="90000"/>
              </a:lnSpc>
              <a:defRPr sz="4000" spc="90">
                <a:solidFill>
                  <a:schemeClr val="accent2"/>
                </a:solidFill>
                <a:latin typeface="Gineso Cond Thin"/>
                <a:ea typeface="Gineso Cond Thin"/>
                <a:cs typeface="Gineso Cond Thin"/>
                <a:sym typeface="Gineso Cond Thin"/>
              </a:defRPr>
            </a:lvl1pPr>
          </a:lstStyle>
          <a:p>
            <a:endParaRPr sz="3000" dirty="0"/>
          </a:p>
        </p:txBody>
      </p:sp>
      <p:sp>
        <p:nvSpPr>
          <p:cNvPr id="173" name="Straight Connector 22"/>
          <p:cNvSpPr/>
          <p:nvPr/>
        </p:nvSpPr>
        <p:spPr>
          <a:xfrm>
            <a:off x="1151392" y="-277494"/>
            <a:ext cx="9875522" cy="51986"/>
          </a:xfrm>
          <a:prstGeom prst="line">
            <a:avLst/>
          </a:prstGeom>
          <a:ln>
            <a:solidFill>
              <a:schemeClr val="accent2"/>
            </a:solidFill>
            <a:prstDash val="dash"/>
            <a:miter/>
          </a:ln>
        </p:spPr>
        <p:txBody>
          <a:bodyPr lIns="34289" rIns="34289"/>
          <a:lstStyle/>
          <a:p>
            <a:endParaRPr/>
          </a:p>
        </p:txBody>
      </p:sp>
      <p:pic>
        <p:nvPicPr>
          <p:cNvPr id="10" name="pasted-image.pdf" descr="pasted-image.pdf"/>
          <p:cNvPicPr>
            <a:picLocks noChangeAspect="1"/>
          </p:cNvPicPr>
          <p:nvPr/>
        </p:nvPicPr>
        <p:blipFill>
          <a:blip r:embed="rId3"/>
          <a:stretch>
            <a:fillRect/>
          </a:stretch>
        </p:blipFill>
        <p:spPr>
          <a:xfrm>
            <a:off x="2151320" y="1905000"/>
            <a:ext cx="137008" cy="137009"/>
          </a:xfrm>
          <a:prstGeom prst="rect">
            <a:avLst/>
          </a:prstGeom>
          <a:ln w="12700">
            <a:miter lim="400000"/>
          </a:ln>
        </p:spPr>
      </p:pic>
      <p:sp>
        <p:nvSpPr>
          <p:cNvPr id="12" name="PRESENTATION TITLE GOES HERE"/>
          <p:cNvSpPr/>
          <p:nvPr/>
        </p:nvSpPr>
        <p:spPr>
          <a:xfrm>
            <a:off x="2288328" y="2042009"/>
            <a:ext cx="8608272" cy="548788"/>
          </a:xfrm>
          <a:prstGeom prst="rect">
            <a:avLst/>
          </a:prstGeom>
          <a:ln w="12700">
            <a:miter lim="400000"/>
          </a:ln>
          <a:extLst>
            <a:ext uri="{C572A759-6A51-4108-AA02-DFA0A04FC94B}">
              <ma14:wrappingTextBoxFlag xmlns:ma14="http://schemas.microsoft.com/office/mac/drawingml/2011/main" xmlns="" val="1"/>
            </a:ext>
          </a:extLst>
        </p:spPr>
        <p:txBody>
          <a:bodyPr lIns="34289" rIns="34289" anchor="b">
            <a:noAutofit/>
          </a:bodyPr>
          <a:lstStyle>
            <a:lvl1pPr defTabSz="896111">
              <a:lnSpc>
                <a:spcPct val="90000"/>
              </a:lnSpc>
              <a:defRPr sz="6272" spc="313">
                <a:solidFill>
                  <a:srgbClr val="83003F"/>
                </a:solidFill>
                <a:latin typeface="AcherusGrotesqueLight"/>
                <a:ea typeface="AcherusGrotesqueLight"/>
                <a:cs typeface="AcherusGrotesqueLight"/>
                <a:sym typeface="AcherusGrotesqueLight"/>
              </a:defRPr>
            </a:lvl1pPr>
          </a:lstStyle>
          <a:p>
            <a:pPr defTabSz="644652" eaLnBrk="1" fontAlgn="auto">
              <a:lnSpc>
                <a:spcPct val="120000"/>
              </a:lnSpc>
              <a:spcBef>
                <a:spcPts val="0"/>
              </a:spcBef>
              <a:spcAft>
                <a:spcPts val="0"/>
              </a:spcAft>
            </a:pPr>
            <a:r>
              <a:rPr lang="en-US" sz="3000" kern="0" cap="all" spc="200" dirty="0">
                <a:solidFill>
                  <a:schemeClr val="bg1"/>
                </a:solidFill>
                <a:latin typeface="Acherus Grotesque Regular" panose="02000505000000020004" pitchFamily="50" charset="0"/>
              </a:rPr>
              <a:t>P&amp;T </a:t>
            </a:r>
            <a:r>
              <a:rPr lang="en-US" sz="3200" kern="0" cap="all" spc="200" dirty="0">
                <a:solidFill>
                  <a:schemeClr val="bg1"/>
                </a:solidFill>
                <a:latin typeface="Acherus Grotesque Regular" panose="02000505000000020004" pitchFamily="50" charset="0"/>
              </a:rPr>
              <a:t>Perceptions</a:t>
            </a:r>
            <a:r>
              <a:rPr lang="en-US" sz="3000" kern="0" cap="all" spc="200" dirty="0">
                <a:solidFill>
                  <a:schemeClr val="bg1"/>
                </a:solidFill>
                <a:latin typeface="Acherus Grotesque Regular" panose="02000505000000020004" pitchFamily="50" charset="0"/>
              </a:rPr>
              <a:t> AND Outcomes</a:t>
            </a:r>
          </a:p>
        </p:txBody>
      </p:sp>
      <p:sp>
        <p:nvSpPr>
          <p:cNvPr id="13" name="Professor Albert Einstein June 23, 2018"/>
          <p:cNvSpPr/>
          <p:nvPr/>
        </p:nvSpPr>
        <p:spPr>
          <a:xfrm>
            <a:off x="2288328" y="2637928"/>
            <a:ext cx="5730389" cy="307777"/>
          </a:xfrm>
          <a:prstGeom prst="rect">
            <a:avLst/>
          </a:prstGeom>
          <a:ln w="12700">
            <a:miter lim="400000"/>
          </a:ln>
          <a:extLst>
            <a:ext uri="{C572A759-6A51-4108-AA02-DFA0A04FC94B}">
              <ma14:wrappingTextBoxFlag xmlns:ma14="http://schemas.microsoft.com/office/mac/drawingml/2011/main" xmlns="" val="1"/>
            </a:ext>
          </a:extLst>
        </p:spPr>
        <p:txBody>
          <a:bodyPr wrap="square" lIns="34289" rIns="34289">
            <a:spAutoFit/>
          </a:bodyPr>
          <a:lstStyle/>
          <a:p>
            <a:pPr defTabSz="685800" eaLnBrk="1" fontAlgn="auto">
              <a:spcBef>
                <a:spcPts val="0"/>
              </a:spcBef>
              <a:spcAft>
                <a:spcPts val="0"/>
              </a:spcAft>
              <a:defRPr sz="2400">
                <a:solidFill>
                  <a:srgbClr val="E57631"/>
                </a:solidFill>
                <a:latin typeface="Gineso Cond Thin"/>
                <a:ea typeface="Gineso Cond Thin"/>
                <a:cs typeface="Gineso Cond Thin"/>
                <a:sym typeface="Gineso Cond Thin"/>
              </a:defRPr>
            </a:pPr>
            <a:r>
              <a:rPr lang="en-US" sz="1400" kern="0" cap="all" spc="150" dirty="0">
                <a:solidFill>
                  <a:schemeClr val="bg1"/>
                </a:solidFill>
                <a:latin typeface="Acherus Grotesque Regular" panose="02000505000000020004" pitchFamily="50" charset="0"/>
                <a:ea typeface="Acherus Grotesque Regular" charset="0"/>
                <a:cs typeface="Acherus Grotesque Regular" charset="0"/>
                <a:sym typeface="Gineso Cond Thin"/>
              </a:rPr>
              <a:t>Ron </a:t>
            </a:r>
            <a:r>
              <a:rPr lang="en-US" sz="1400" kern="0" cap="all" spc="150" dirty="0" err="1">
                <a:solidFill>
                  <a:schemeClr val="bg1"/>
                </a:solidFill>
                <a:latin typeface="Acherus Grotesque Regular" panose="02000505000000020004" pitchFamily="50" charset="0"/>
                <a:ea typeface="Acherus Grotesque Regular" charset="0"/>
                <a:cs typeface="Acherus Grotesque Regular" charset="0"/>
                <a:sym typeface="Gineso Cond Thin"/>
              </a:rPr>
              <a:t>fricker</a:t>
            </a:r>
            <a:r>
              <a:rPr lang="en-US" sz="1400" kern="0" cap="all" spc="150" dirty="0">
                <a:solidFill>
                  <a:schemeClr val="bg1"/>
                </a:solidFill>
                <a:latin typeface="Acherus Grotesque Regular" panose="02000505000000020004" pitchFamily="50" charset="0"/>
                <a:ea typeface="Acherus Grotesque Regular" charset="0"/>
                <a:cs typeface="Acherus Grotesque Regular" charset="0"/>
                <a:sym typeface="Gineso Cond Thin"/>
              </a:rPr>
              <a:t>, vice provost for faculty affairs</a:t>
            </a:r>
          </a:p>
        </p:txBody>
      </p:sp>
      <p:grpSp>
        <p:nvGrpSpPr>
          <p:cNvPr id="15" name="Group 14"/>
          <p:cNvGrpSpPr/>
          <p:nvPr/>
        </p:nvGrpSpPr>
        <p:grpSpPr>
          <a:xfrm>
            <a:off x="0" y="6368010"/>
            <a:ext cx="2743200" cy="414598"/>
            <a:chOff x="-1524000" y="6368010"/>
            <a:chExt cx="2743200" cy="414598"/>
          </a:xfrm>
        </p:grpSpPr>
        <p:sp>
          <p:nvSpPr>
            <p:cNvPr id="16" name="Straight Connector 19"/>
            <p:cNvSpPr/>
            <p:nvPr/>
          </p:nvSpPr>
          <p:spPr>
            <a:xfrm>
              <a:off x="-1524000" y="6368010"/>
              <a:ext cx="2743200" cy="36761"/>
            </a:xfrm>
            <a:prstGeom prst="line">
              <a:avLst/>
            </a:prstGeom>
            <a:ln>
              <a:solidFill>
                <a:schemeClr val="bg2"/>
              </a:solidFill>
              <a:prstDash val="dash"/>
              <a:miter/>
            </a:ln>
          </p:spPr>
          <p:txBody>
            <a:bodyPr lIns="34289" rIns="34289"/>
            <a:lstStyle/>
            <a:p>
              <a:endParaRPr/>
            </a:p>
          </p:txBody>
        </p:sp>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71600" y="6499144"/>
              <a:ext cx="1458401" cy="283464"/>
            </a:xfrm>
            <a:prstGeom prst="rect">
              <a:avLst/>
            </a:prstGeom>
          </p:spPr>
        </p:pic>
      </p:grpSp>
    </p:spTree>
    <p:extLst>
      <p:ext uri="{BB962C8B-B14F-4D97-AF65-F5344CB8AC3E}">
        <p14:creationId xmlns:p14="http://schemas.microsoft.com/office/powerpoint/2010/main" val="1869713864"/>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MEET OUR TEAM"/>
          <p:cNvSpPr/>
          <p:nvPr/>
        </p:nvSpPr>
        <p:spPr>
          <a:xfrm>
            <a:off x="728666" y="669378"/>
            <a:ext cx="8170135" cy="500985"/>
          </a:xfrm>
          <a:prstGeom prst="rect">
            <a:avLst/>
          </a:prstGeom>
          <a:ln w="12700">
            <a:miter lim="400000"/>
          </a:ln>
          <a:extLst>
            <a:ext uri="{C572A759-6A51-4108-AA02-DFA0A04FC94B}">
              <ma14:wrappingTextBoxFlag xmlns="" xmlns:ma14="http://schemas.microsoft.com/office/mac/drawingml/2011/main" val="1"/>
            </a:ext>
          </a:extLst>
        </p:spPr>
        <p:txBody>
          <a:bodyPr lIns="34289" rIns="34289" anchor="b">
            <a:noAutofit/>
          </a:bodyPr>
          <a:lstStyle>
            <a:lvl1pPr defTabSz="859536">
              <a:lnSpc>
                <a:spcPct val="90000"/>
              </a:lnSpc>
              <a:defRPr sz="3759" spc="188">
                <a:solidFill>
                  <a:srgbClr val="585C5E"/>
                </a:solidFill>
                <a:latin typeface="Acherus Grotesque Regular"/>
                <a:ea typeface="Acherus Grotesque Regular"/>
                <a:cs typeface="Acherus Grotesque Regular"/>
                <a:sym typeface="Acherus Grotesque"/>
              </a:defRPr>
            </a:lvl1pPr>
          </a:lstStyle>
          <a:p>
            <a:pPr defTabSz="644652" eaLnBrk="1" fontAlgn="auto">
              <a:spcBef>
                <a:spcPts val="0"/>
              </a:spcBef>
              <a:spcAft>
                <a:spcPts val="0"/>
              </a:spcAft>
              <a:defRPr/>
            </a:pPr>
            <a:r>
              <a:rPr lang="en-US" sz="3000" dirty="0">
                <a:latin typeface="Acherus Grotesque Regular" panose="02000505000000020004" pitchFamily="50" charset="0"/>
              </a:rPr>
              <a:t>CLARITY OF TENURE </a:t>
            </a:r>
            <a:r>
              <a:rPr lang="en-US" sz="3000" u="sng" dirty="0">
                <a:latin typeface="Acherus Grotesque Regular" panose="02000505000000020004" pitchFamily="50" charset="0"/>
              </a:rPr>
              <a:t>PROCESS</a:t>
            </a:r>
            <a:endParaRPr lang="en-US" sz="3000" u="sng" kern="0" spc="141" dirty="0">
              <a:latin typeface="Acherus Grotesque Regular" panose="02000505000000020004" pitchFamily="50" charset="0"/>
            </a:endParaRPr>
          </a:p>
        </p:txBody>
      </p:sp>
      <p:sp>
        <p:nvSpPr>
          <p:cNvPr id="18" name="Title 1">
            <a:extLst>
              <a:ext uri="{FF2B5EF4-FFF2-40B4-BE49-F238E27FC236}">
                <a16:creationId xmlns:a16="http://schemas.microsoft.com/office/drawing/2014/main" id="{352F844B-0B2F-3048-916B-132D6B799E16}"/>
              </a:ext>
            </a:extLst>
          </p:cNvPr>
          <p:cNvSpPr/>
          <p:nvPr/>
        </p:nvSpPr>
        <p:spPr>
          <a:xfrm>
            <a:off x="10057035" y="6480111"/>
            <a:ext cx="534755" cy="311413"/>
          </a:xfrm>
          <a:prstGeom prst="rect">
            <a:avLst/>
          </a:prstGeom>
          <a:ln w="12700">
            <a:miter lim="400000"/>
          </a:ln>
          <a:extLst>
            <a:ext uri="{C572A759-6A51-4108-AA02-DFA0A04FC94B}">
              <ma14:wrappingTextBoxFlag xmlns:ma14="http://schemas.microsoft.com/office/mac/drawingml/2011/main" xmlns="" val="1"/>
            </a:ext>
          </a:extLst>
        </p:spPr>
        <p:txBody>
          <a:bodyPr lIns="34289" rIns="34289" anchor="b">
            <a:normAutofit/>
          </a:bodyPr>
          <a:lstStyle/>
          <a:p>
            <a:pPr algn="r">
              <a:lnSpc>
                <a:spcPct val="90000"/>
              </a:lnSpc>
              <a:defRPr sz="1400" spc="200">
                <a:solidFill>
                  <a:schemeClr val="accent3"/>
                </a:solidFill>
                <a:latin typeface="Acherus Grotesque Regular"/>
                <a:ea typeface="Acherus Grotesque Regular"/>
                <a:cs typeface="Acherus Grotesque Regular"/>
                <a:sym typeface="Acherus Grotesque"/>
              </a:defRPr>
            </a:pPr>
            <a:endParaRPr sz="1050" dirty="0">
              <a:solidFill>
                <a:srgbClr val="75787B"/>
              </a:solidFill>
            </a:endParaRPr>
          </a:p>
        </p:txBody>
      </p:sp>
      <p:sp>
        <p:nvSpPr>
          <p:cNvPr id="21" name="TextBox 5"/>
          <p:cNvSpPr/>
          <p:nvPr/>
        </p:nvSpPr>
        <p:spPr>
          <a:xfrm>
            <a:off x="728666" y="1073337"/>
            <a:ext cx="7337025" cy="343427"/>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lvl1pPr>
              <a:defRPr sz="1400" spc="200">
                <a:latin typeface="Acherus Grotesque Regular"/>
                <a:ea typeface="Acherus Grotesque Regular"/>
                <a:cs typeface="Acherus Grotesque Regular"/>
                <a:sym typeface="Acherus Grotesque"/>
              </a:defRPr>
            </a:lvl1pPr>
          </a:lstStyle>
          <a:p>
            <a:pPr eaLnBrk="1" fontAlgn="auto">
              <a:lnSpc>
                <a:spcPts val="2100"/>
              </a:lnSpc>
              <a:spcBef>
                <a:spcPts val="0"/>
              </a:spcBef>
              <a:spcAft>
                <a:spcPts val="0"/>
              </a:spcAft>
              <a:defRPr/>
            </a:pPr>
            <a:r>
              <a:rPr lang="en-US" kern="0" dirty="0">
                <a:solidFill>
                  <a:srgbClr val="6C1035"/>
                </a:solidFill>
                <a:latin typeface="Acherus Grotesque Regular" panose="02000505000000020004" pitchFamily="50" charset="0"/>
              </a:rPr>
              <a:t>FROM 2023 COACHE FACULTY JOB SATISFACTION SURVEY</a:t>
            </a:r>
          </a:p>
        </p:txBody>
      </p:sp>
      <p:grpSp>
        <p:nvGrpSpPr>
          <p:cNvPr id="12" name="Group 11"/>
          <p:cNvGrpSpPr/>
          <p:nvPr/>
        </p:nvGrpSpPr>
        <p:grpSpPr>
          <a:xfrm>
            <a:off x="9471660" y="6400801"/>
            <a:ext cx="2743200" cy="391044"/>
            <a:chOff x="7947660" y="6400801"/>
            <a:chExt cx="2743200" cy="391044"/>
          </a:xfrm>
        </p:grpSpPr>
        <p:sp>
          <p:nvSpPr>
            <p:cNvPr id="15" name="Straight Connector 19"/>
            <p:cNvSpPr/>
            <p:nvPr/>
          </p:nvSpPr>
          <p:spPr>
            <a:xfrm>
              <a:off x="7947660" y="6400801"/>
              <a:ext cx="2743200" cy="23146"/>
            </a:xfrm>
            <a:prstGeom prst="line">
              <a:avLst/>
            </a:prstGeom>
            <a:ln>
              <a:solidFill>
                <a:srgbClr val="75787B"/>
              </a:solidFill>
              <a:prstDash val="dash"/>
              <a:miter/>
            </a:ln>
          </p:spPr>
          <p:txBody>
            <a:bodyPr lIns="34289" rIns="34289"/>
            <a:lstStyle/>
            <a:p>
              <a:endParaRP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90660" y="6507480"/>
              <a:ext cx="1463040" cy="284365"/>
            </a:xfrm>
            <a:prstGeom prst="rect">
              <a:avLst/>
            </a:prstGeom>
          </p:spPr>
        </p:pic>
      </p:grpSp>
      <p:pic>
        <p:nvPicPr>
          <p:cNvPr id="20" name="pasted-image.pdf" descr="pasted-image.pdf"/>
          <p:cNvPicPr>
            <a:picLocks noChangeAspect="1"/>
          </p:cNvPicPr>
          <p:nvPr/>
        </p:nvPicPr>
        <p:blipFill>
          <a:blip r:embed="rId4"/>
          <a:stretch>
            <a:fillRect/>
          </a:stretch>
        </p:blipFill>
        <p:spPr>
          <a:xfrm>
            <a:off x="579322" y="520034"/>
            <a:ext cx="149344" cy="149344"/>
          </a:xfrm>
          <a:prstGeom prst="rect">
            <a:avLst/>
          </a:prstGeom>
          <a:ln w="12700">
            <a:miter lim="400000"/>
          </a:ln>
        </p:spPr>
      </p:pic>
      <p:graphicFrame>
        <p:nvGraphicFramePr>
          <p:cNvPr id="5" name="Chart 4">
            <a:extLst>
              <a:ext uri="{FF2B5EF4-FFF2-40B4-BE49-F238E27FC236}">
                <a16:creationId xmlns:a16="http://schemas.microsoft.com/office/drawing/2014/main" id="{7D64AE1C-3940-7361-9276-6013B263207F}"/>
              </a:ext>
            </a:extLst>
          </p:cNvPr>
          <p:cNvGraphicFramePr/>
          <p:nvPr>
            <p:extLst>
              <p:ext uri="{D42A27DB-BD31-4B8C-83A1-F6EECF244321}">
                <p14:modId xmlns:p14="http://schemas.microsoft.com/office/powerpoint/2010/main" val="255825256"/>
              </p:ext>
            </p:extLst>
          </p:nvPr>
        </p:nvGraphicFramePr>
        <p:xfrm>
          <a:off x="579322" y="2013791"/>
          <a:ext cx="5694478" cy="374779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Chart 5">
            <a:extLst>
              <a:ext uri="{FF2B5EF4-FFF2-40B4-BE49-F238E27FC236}">
                <a16:creationId xmlns:a16="http://schemas.microsoft.com/office/drawing/2014/main" id="{BACE194A-F61D-4701-A5F6-5FCDFA51FD19}"/>
              </a:ext>
            </a:extLst>
          </p:cNvPr>
          <p:cNvGraphicFramePr/>
          <p:nvPr>
            <p:extLst>
              <p:ext uri="{D42A27DB-BD31-4B8C-83A1-F6EECF244321}">
                <p14:modId xmlns:p14="http://schemas.microsoft.com/office/powerpoint/2010/main" val="3022802503"/>
              </p:ext>
            </p:extLst>
          </p:nvPr>
        </p:nvGraphicFramePr>
        <p:xfrm>
          <a:off x="6273800" y="2055557"/>
          <a:ext cx="5694478" cy="374779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1" name="Chart 10">
            <a:extLst>
              <a:ext uri="{FF2B5EF4-FFF2-40B4-BE49-F238E27FC236}">
                <a16:creationId xmlns:a16="http://schemas.microsoft.com/office/drawing/2014/main" id="{98513E6A-A0DD-5FF7-5414-11F88BBCCE77}"/>
              </a:ext>
            </a:extLst>
          </p:cNvPr>
          <p:cNvGraphicFramePr/>
          <p:nvPr>
            <p:extLst>
              <p:ext uri="{D42A27DB-BD31-4B8C-83A1-F6EECF244321}">
                <p14:modId xmlns:p14="http://schemas.microsoft.com/office/powerpoint/2010/main" val="1598770259"/>
              </p:ext>
            </p:extLst>
          </p:nvPr>
        </p:nvGraphicFramePr>
        <p:xfrm>
          <a:off x="8458200" y="434054"/>
          <a:ext cx="3541934" cy="1399094"/>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7239028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MEET OUR TEAM"/>
          <p:cNvSpPr/>
          <p:nvPr/>
        </p:nvSpPr>
        <p:spPr>
          <a:xfrm>
            <a:off x="728666" y="669378"/>
            <a:ext cx="8170135" cy="500985"/>
          </a:xfrm>
          <a:prstGeom prst="rect">
            <a:avLst/>
          </a:prstGeom>
          <a:ln w="12700">
            <a:miter lim="400000"/>
          </a:ln>
          <a:extLst>
            <a:ext uri="{C572A759-6A51-4108-AA02-DFA0A04FC94B}">
              <ma14:wrappingTextBoxFlag xmlns:ma14="http://schemas.microsoft.com/office/mac/drawingml/2011/main" xmlns="" val="1"/>
            </a:ext>
          </a:extLst>
        </p:spPr>
        <p:txBody>
          <a:bodyPr lIns="34289" rIns="34289" anchor="b">
            <a:noAutofit/>
          </a:bodyPr>
          <a:lstStyle>
            <a:lvl1pPr defTabSz="859536">
              <a:lnSpc>
                <a:spcPct val="90000"/>
              </a:lnSpc>
              <a:defRPr sz="3759" spc="188">
                <a:solidFill>
                  <a:srgbClr val="585C5E"/>
                </a:solidFill>
                <a:latin typeface="Acherus Grotesque Regular"/>
                <a:ea typeface="Acherus Grotesque Regular"/>
                <a:cs typeface="Acherus Grotesque Regular"/>
                <a:sym typeface="Acherus Grotesque"/>
              </a:defRPr>
            </a:lvl1pPr>
          </a:lstStyle>
          <a:p>
            <a:pPr defTabSz="644652" eaLnBrk="1" fontAlgn="auto">
              <a:spcBef>
                <a:spcPts val="0"/>
              </a:spcBef>
              <a:spcAft>
                <a:spcPts val="0"/>
              </a:spcAft>
              <a:defRPr/>
            </a:pPr>
            <a:r>
              <a:rPr lang="en-US" sz="3000" dirty="0">
                <a:latin typeface="Acherus Grotesque Regular" panose="02000505000000020004" pitchFamily="50" charset="0"/>
              </a:rPr>
              <a:t>CLARITY OF TENURE </a:t>
            </a:r>
            <a:r>
              <a:rPr lang="en-US" sz="3000" u="sng" dirty="0">
                <a:latin typeface="Acherus Grotesque Regular" panose="02000505000000020004" pitchFamily="50" charset="0"/>
              </a:rPr>
              <a:t>STANDARDS</a:t>
            </a:r>
            <a:endParaRPr lang="en-US" sz="3000" u="sng" kern="0" spc="141" dirty="0">
              <a:latin typeface="Acherus Grotesque Regular" panose="02000505000000020004" pitchFamily="50" charset="0"/>
            </a:endParaRPr>
          </a:p>
        </p:txBody>
      </p:sp>
      <p:sp>
        <p:nvSpPr>
          <p:cNvPr id="18" name="Title 1">
            <a:extLst>
              <a:ext uri="{FF2B5EF4-FFF2-40B4-BE49-F238E27FC236}">
                <a16:creationId xmlns:a16="http://schemas.microsoft.com/office/drawing/2014/main" id="{352F844B-0B2F-3048-916B-132D6B799E16}"/>
              </a:ext>
            </a:extLst>
          </p:cNvPr>
          <p:cNvSpPr/>
          <p:nvPr/>
        </p:nvSpPr>
        <p:spPr>
          <a:xfrm>
            <a:off x="10057035" y="6480111"/>
            <a:ext cx="534755" cy="311413"/>
          </a:xfrm>
          <a:prstGeom prst="rect">
            <a:avLst/>
          </a:prstGeom>
          <a:ln w="12700">
            <a:miter lim="400000"/>
          </a:ln>
          <a:extLst>
            <a:ext uri="{C572A759-6A51-4108-AA02-DFA0A04FC94B}">
              <ma14:wrappingTextBoxFlag xmlns="" xmlns:ma14="http://schemas.microsoft.com/office/mac/drawingml/2011/main" val="1"/>
            </a:ext>
          </a:extLst>
        </p:spPr>
        <p:txBody>
          <a:bodyPr lIns="34289" rIns="34289" anchor="b">
            <a:normAutofit/>
          </a:bodyPr>
          <a:lstStyle/>
          <a:p>
            <a:pPr algn="r">
              <a:lnSpc>
                <a:spcPct val="90000"/>
              </a:lnSpc>
              <a:defRPr sz="1400" spc="200">
                <a:solidFill>
                  <a:schemeClr val="accent3"/>
                </a:solidFill>
                <a:latin typeface="Acherus Grotesque Regular"/>
                <a:ea typeface="Acherus Grotesque Regular"/>
                <a:cs typeface="Acherus Grotesque Regular"/>
                <a:sym typeface="Acherus Grotesque"/>
              </a:defRPr>
            </a:pPr>
            <a:endParaRPr sz="1050" dirty="0">
              <a:solidFill>
                <a:srgbClr val="75787B"/>
              </a:solidFill>
            </a:endParaRPr>
          </a:p>
        </p:txBody>
      </p:sp>
      <p:sp>
        <p:nvSpPr>
          <p:cNvPr id="21" name="TextBox 5"/>
          <p:cNvSpPr/>
          <p:nvPr/>
        </p:nvSpPr>
        <p:spPr>
          <a:xfrm>
            <a:off x="728666" y="1073337"/>
            <a:ext cx="7337025" cy="343427"/>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defRPr sz="1400" spc="200">
                <a:latin typeface="Acherus Grotesque Regular"/>
                <a:ea typeface="Acherus Grotesque Regular"/>
                <a:cs typeface="Acherus Grotesque Regular"/>
                <a:sym typeface="Acherus Grotesque"/>
              </a:defRPr>
            </a:lvl1pPr>
          </a:lstStyle>
          <a:p>
            <a:pPr eaLnBrk="1" fontAlgn="auto">
              <a:lnSpc>
                <a:spcPts val="2100"/>
              </a:lnSpc>
              <a:spcBef>
                <a:spcPts val="0"/>
              </a:spcBef>
              <a:spcAft>
                <a:spcPts val="0"/>
              </a:spcAft>
              <a:defRPr/>
            </a:pPr>
            <a:r>
              <a:rPr lang="en-US" kern="0" dirty="0">
                <a:solidFill>
                  <a:srgbClr val="6C1035"/>
                </a:solidFill>
                <a:latin typeface="Acherus Grotesque Regular" panose="02000505000000020004" pitchFamily="50" charset="0"/>
              </a:rPr>
              <a:t>FROM 2023 COACHE FACULTY JOB SATISFACTION SURVEY</a:t>
            </a:r>
          </a:p>
        </p:txBody>
      </p:sp>
      <p:grpSp>
        <p:nvGrpSpPr>
          <p:cNvPr id="12" name="Group 11"/>
          <p:cNvGrpSpPr/>
          <p:nvPr/>
        </p:nvGrpSpPr>
        <p:grpSpPr>
          <a:xfrm>
            <a:off x="9471660" y="6400801"/>
            <a:ext cx="2743200" cy="391044"/>
            <a:chOff x="7947660" y="6400801"/>
            <a:chExt cx="2743200" cy="391044"/>
          </a:xfrm>
        </p:grpSpPr>
        <p:sp>
          <p:nvSpPr>
            <p:cNvPr id="15" name="Straight Connector 19"/>
            <p:cNvSpPr/>
            <p:nvPr/>
          </p:nvSpPr>
          <p:spPr>
            <a:xfrm>
              <a:off x="7947660" y="6400801"/>
              <a:ext cx="2743200" cy="23146"/>
            </a:xfrm>
            <a:prstGeom prst="line">
              <a:avLst/>
            </a:prstGeom>
            <a:ln>
              <a:solidFill>
                <a:srgbClr val="75787B"/>
              </a:solidFill>
              <a:prstDash val="dash"/>
              <a:miter/>
            </a:ln>
          </p:spPr>
          <p:txBody>
            <a:bodyPr lIns="34289" rIns="34289"/>
            <a:lstStyle/>
            <a:p>
              <a:endParaRP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90660" y="6507480"/>
              <a:ext cx="1463040" cy="284365"/>
            </a:xfrm>
            <a:prstGeom prst="rect">
              <a:avLst/>
            </a:prstGeom>
          </p:spPr>
        </p:pic>
      </p:grpSp>
      <p:pic>
        <p:nvPicPr>
          <p:cNvPr id="20" name="pasted-image.pdf" descr="pasted-image.pdf"/>
          <p:cNvPicPr>
            <a:picLocks noChangeAspect="1"/>
          </p:cNvPicPr>
          <p:nvPr/>
        </p:nvPicPr>
        <p:blipFill>
          <a:blip r:embed="rId4"/>
          <a:stretch>
            <a:fillRect/>
          </a:stretch>
        </p:blipFill>
        <p:spPr>
          <a:xfrm>
            <a:off x="579322" y="520034"/>
            <a:ext cx="149344" cy="149344"/>
          </a:xfrm>
          <a:prstGeom prst="rect">
            <a:avLst/>
          </a:prstGeom>
          <a:ln w="12700">
            <a:miter lim="400000"/>
          </a:ln>
        </p:spPr>
      </p:pic>
      <p:graphicFrame>
        <p:nvGraphicFramePr>
          <p:cNvPr id="2" name="Chart 1">
            <a:extLst>
              <a:ext uri="{FF2B5EF4-FFF2-40B4-BE49-F238E27FC236}">
                <a16:creationId xmlns:a16="http://schemas.microsoft.com/office/drawing/2014/main" id="{20CF4CC2-1BFC-08C3-907E-F1C9769B8094}"/>
              </a:ext>
            </a:extLst>
          </p:cNvPr>
          <p:cNvGraphicFramePr/>
          <p:nvPr>
            <p:extLst>
              <p:ext uri="{D42A27DB-BD31-4B8C-83A1-F6EECF244321}">
                <p14:modId xmlns:p14="http://schemas.microsoft.com/office/powerpoint/2010/main" val="2366916995"/>
              </p:ext>
            </p:extLst>
          </p:nvPr>
        </p:nvGraphicFramePr>
        <p:xfrm>
          <a:off x="579322" y="2013791"/>
          <a:ext cx="5694478" cy="374779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 name="Chart 3">
            <a:extLst>
              <a:ext uri="{FF2B5EF4-FFF2-40B4-BE49-F238E27FC236}">
                <a16:creationId xmlns:a16="http://schemas.microsoft.com/office/drawing/2014/main" id="{7EA26E2F-1EF7-16B2-EB92-AE946F6A5C9D}"/>
              </a:ext>
            </a:extLst>
          </p:cNvPr>
          <p:cNvGraphicFramePr/>
          <p:nvPr>
            <p:extLst>
              <p:ext uri="{D42A27DB-BD31-4B8C-83A1-F6EECF244321}">
                <p14:modId xmlns:p14="http://schemas.microsoft.com/office/powerpoint/2010/main" val="2478286153"/>
              </p:ext>
            </p:extLst>
          </p:nvPr>
        </p:nvGraphicFramePr>
        <p:xfrm>
          <a:off x="6273800" y="2055557"/>
          <a:ext cx="5694478" cy="374779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5" name="Chart 4">
            <a:extLst>
              <a:ext uri="{FF2B5EF4-FFF2-40B4-BE49-F238E27FC236}">
                <a16:creationId xmlns:a16="http://schemas.microsoft.com/office/drawing/2014/main" id="{73BB970D-FB19-55AB-411A-5CF38AFBC510}"/>
              </a:ext>
            </a:extLst>
          </p:cNvPr>
          <p:cNvGraphicFramePr/>
          <p:nvPr>
            <p:extLst>
              <p:ext uri="{D42A27DB-BD31-4B8C-83A1-F6EECF244321}">
                <p14:modId xmlns:p14="http://schemas.microsoft.com/office/powerpoint/2010/main" val="281395082"/>
              </p:ext>
            </p:extLst>
          </p:nvPr>
        </p:nvGraphicFramePr>
        <p:xfrm>
          <a:off x="8458200" y="434054"/>
          <a:ext cx="3541934" cy="1399094"/>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2318668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r>
              <a:rPr lang="en-US" dirty="0"/>
              <a:t> </a:t>
            </a:r>
          </a:p>
        </p:txBody>
      </p:sp>
      <p:graphicFrame>
        <p:nvGraphicFramePr>
          <p:cNvPr id="6" name="Chart 5">
            <a:extLst>
              <a:ext uri="{FF2B5EF4-FFF2-40B4-BE49-F238E27FC236}">
                <a16:creationId xmlns:a16="http://schemas.microsoft.com/office/drawing/2014/main" id="{00000000-0008-0000-0000-000004000000}"/>
              </a:ext>
            </a:extLst>
          </p:cNvPr>
          <p:cNvGraphicFramePr>
            <a:graphicFrameLocks/>
          </p:cNvGraphicFramePr>
          <p:nvPr>
            <p:extLst>
              <p:ext uri="{D42A27DB-BD31-4B8C-83A1-F6EECF244321}">
                <p14:modId xmlns:p14="http://schemas.microsoft.com/office/powerpoint/2010/main" val="425001408"/>
              </p:ext>
            </p:extLst>
          </p:nvPr>
        </p:nvGraphicFramePr>
        <p:xfrm>
          <a:off x="876958" y="1329772"/>
          <a:ext cx="9723380" cy="4939939"/>
        </p:xfrm>
        <a:graphic>
          <a:graphicData uri="http://schemas.openxmlformats.org/drawingml/2006/chart">
            <c:chart xmlns:c="http://schemas.openxmlformats.org/drawingml/2006/chart" xmlns:r="http://schemas.openxmlformats.org/officeDocument/2006/relationships" r:id="rId3"/>
          </a:graphicData>
        </a:graphic>
      </p:graphicFrame>
      <p:sp>
        <p:nvSpPr>
          <p:cNvPr id="7" name="MEET OUR TEAM"/>
          <p:cNvSpPr/>
          <p:nvPr/>
        </p:nvSpPr>
        <p:spPr>
          <a:xfrm>
            <a:off x="728666" y="660245"/>
            <a:ext cx="10287000" cy="502920"/>
          </a:xfrm>
          <a:prstGeom prst="rect">
            <a:avLst/>
          </a:prstGeom>
          <a:ln w="12700">
            <a:miter lim="400000"/>
          </a:ln>
          <a:extLst>
            <a:ext uri="{C572A759-6A51-4108-AA02-DFA0A04FC94B}">
              <ma14:wrappingTextBoxFlag xmlns:ma14="http://schemas.microsoft.com/office/mac/drawingml/2011/main" xmlns="" val="1"/>
            </a:ext>
          </a:extLst>
        </p:spPr>
        <p:txBody>
          <a:bodyPr lIns="34289" rIns="34289" anchor="b">
            <a:noAutofit/>
          </a:bodyPr>
          <a:lstStyle>
            <a:lvl1pPr defTabSz="859536">
              <a:lnSpc>
                <a:spcPct val="90000"/>
              </a:lnSpc>
              <a:defRPr sz="3759" spc="188">
                <a:solidFill>
                  <a:srgbClr val="585C5E"/>
                </a:solidFill>
                <a:latin typeface="Acherus Grotesque Regular"/>
                <a:ea typeface="Acherus Grotesque Regular"/>
                <a:cs typeface="Acherus Grotesque Regular"/>
                <a:sym typeface="Acherus Grotesque"/>
              </a:defRPr>
            </a:lvl1pPr>
          </a:lstStyle>
          <a:p>
            <a:pPr defTabSz="644652" eaLnBrk="1" fontAlgn="auto">
              <a:spcBef>
                <a:spcPts val="0"/>
              </a:spcBef>
              <a:spcAft>
                <a:spcPts val="0"/>
              </a:spcAft>
            </a:pPr>
            <a:r>
              <a:rPr lang="en-US" sz="3000" kern="0" spc="141" dirty="0">
                <a:latin typeface="Acherus Grotesque Regular" panose="02000505000000020004" pitchFamily="50" charset="0"/>
              </a:rPr>
              <a:t>PROMOTION AND TENURE SUCCESS 2013-2023</a:t>
            </a:r>
            <a:endParaRPr sz="3000" kern="0" spc="141" dirty="0">
              <a:latin typeface="Acherus Grotesque Regular" panose="02000505000000020004" pitchFamily="50" charset="0"/>
            </a:endParaRPr>
          </a:p>
        </p:txBody>
      </p:sp>
      <p:grpSp>
        <p:nvGrpSpPr>
          <p:cNvPr id="9" name="Group 8"/>
          <p:cNvGrpSpPr/>
          <p:nvPr/>
        </p:nvGrpSpPr>
        <p:grpSpPr>
          <a:xfrm>
            <a:off x="9471660" y="6400801"/>
            <a:ext cx="2743200" cy="391044"/>
            <a:chOff x="7947660" y="6400801"/>
            <a:chExt cx="2743200" cy="391044"/>
          </a:xfrm>
        </p:grpSpPr>
        <p:sp>
          <p:nvSpPr>
            <p:cNvPr id="10" name="Straight Connector 19"/>
            <p:cNvSpPr/>
            <p:nvPr/>
          </p:nvSpPr>
          <p:spPr>
            <a:xfrm>
              <a:off x="7947660" y="6400801"/>
              <a:ext cx="2743200" cy="23146"/>
            </a:xfrm>
            <a:prstGeom prst="line">
              <a:avLst/>
            </a:prstGeom>
            <a:ln>
              <a:solidFill>
                <a:srgbClr val="75787B"/>
              </a:solidFill>
              <a:prstDash val="dash"/>
              <a:miter/>
            </a:ln>
          </p:spPr>
          <p:txBody>
            <a:bodyPr lIns="34289" rIns="34289"/>
            <a:lstStyle/>
            <a:p>
              <a:endParaRPr/>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90660" y="6507480"/>
              <a:ext cx="1463040" cy="284365"/>
            </a:xfrm>
            <a:prstGeom prst="rect">
              <a:avLst/>
            </a:prstGeom>
          </p:spPr>
        </p:pic>
      </p:grpSp>
      <p:pic>
        <p:nvPicPr>
          <p:cNvPr id="15" name="pasted-image.pdf" descr="pasted-image.pdf"/>
          <p:cNvPicPr>
            <a:picLocks noChangeAspect="1"/>
          </p:cNvPicPr>
          <p:nvPr/>
        </p:nvPicPr>
        <p:blipFill>
          <a:blip r:embed="rId5"/>
          <a:stretch>
            <a:fillRect/>
          </a:stretch>
        </p:blipFill>
        <p:spPr>
          <a:xfrm>
            <a:off x="579322" y="520034"/>
            <a:ext cx="149344" cy="149344"/>
          </a:xfrm>
          <a:prstGeom prst="rect">
            <a:avLst/>
          </a:prstGeom>
          <a:ln w="12700">
            <a:miter lim="400000"/>
          </a:ln>
        </p:spPr>
      </p:pic>
    </p:spTree>
    <p:extLst>
      <p:ext uri="{BB962C8B-B14F-4D97-AF65-F5344CB8AC3E}">
        <p14:creationId xmlns:p14="http://schemas.microsoft.com/office/powerpoint/2010/main" val="25061164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Rectangle"/>
          <p:cNvSpPr/>
          <p:nvPr/>
        </p:nvSpPr>
        <p:spPr>
          <a:xfrm>
            <a:off x="0" y="0"/>
            <a:ext cx="12191999" cy="6934200"/>
          </a:xfrm>
          <a:prstGeom prst="rect">
            <a:avLst/>
          </a:prstGeom>
          <a:solidFill>
            <a:srgbClr val="861F41"/>
          </a:solidFill>
          <a:ln w="12700">
            <a:miter lim="400000"/>
          </a:ln>
        </p:spPr>
        <p:txBody>
          <a:bodyPr lIns="34289" rIns="34289" anchor="ctr"/>
          <a:lstStyle/>
          <a:p>
            <a:endParaRPr/>
          </a:p>
        </p:txBody>
      </p:sp>
      <p:sp>
        <p:nvSpPr>
          <p:cNvPr id="170" name="Title 1"/>
          <p:cNvSpPr/>
          <p:nvPr/>
        </p:nvSpPr>
        <p:spPr>
          <a:xfrm>
            <a:off x="3371391" y="2756406"/>
            <a:ext cx="418421" cy="507831"/>
          </a:xfrm>
          <a:prstGeom prst="rect">
            <a:avLst/>
          </a:prstGeom>
          <a:ln w="12700">
            <a:miter lim="400000"/>
          </a:ln>
          <a:extLst>
            <a:ext uri="{C572A759-6A51-4108-AA02-DFA0A04FC94B}">
              <ma14:wrappingTextBoxFlag xmlns:ma14="http://schemas.microsoft.com/office/mac/drawingml/2011/main" xmlns="" val="1"/>
            </a:ext>
          </a:extLst>
        </p:spPr>
        <p:txBody>
          <a:bodyPr lIns="34289" rIns="34289" anchor="b">
            <a:spAutoFit/>
          </a:bodyPr>
          <a:lstStyle>
            <a:lvl1pPr>
              <a:lnSpc>
                <a:spcPct val="90000"/>
              </a:lnSpc>
              <a:defRPr sz="4000" spc="90">
                <a:solidFill>
                  <a:schemeClr val="accent2"/>
                </a:solidFill>
                <a:latin typeface="Gineso Cond Thin"/>
                <a:ea typeface="Gineso Cond Thin"/>
                <a:cs typeface="Gineso Cond Thin"/>
                <a:sym typeface="Gineso Cond Thin"/>
              </a:defRPr>
            </a:lvl1pPr>
          </a:lstStyle>
          <a:p>
            <a:endParaRPr sz="3000" dirty="0"/>
          </a:p>
        </p:txBody>
      </p:sp>
      <p:sp>
        <p:nvSpPr>
          <p:cNvPr id="173" name="Straight Connector 22"/>
          <p:cNvSpPr/>
          <p:nvPr/>
        </p:nvSpPr>
        <p:spPr>
          <a:xfrm>
            <a:off x="1151392" y="-277494"/>
            <a:ext cx="9875522" cy="51986"/>
          </a:xfrm>
          <a:prstGeom prst="line">
            <a:avLst/>
          </a:prstGeom>
          <a:ln>
            <a:solidFill>
              <a:schemeClr val="accent2"/>
            </a:solidFill>
            <a:prstDash val="dash"/>
            <a:miter/>
          </a:ln>
        </p:spPr>
        <p:txBody>
          <a:bodyPr lIns="34289" rIns="34289"/>
          <a:lstStyle/>
          <a:p>
            <a:endParaRPr/>
          </a:p>
        </p:txBody>
      </p:sp>
      <p:pic>
        <p:nvPicPr>
          <p:cNvPr id="10" name="pasted-image.pdf" descr="pasted-image.pdf"/>
          <p:cNvPicPr>
            <a:picLocks noChangeAspect="1"/>
          </p:cNvPicPr>
          <p:nvPr/>
        </p:nvPicPr>
        <p:blipFill>
          <a:blip r:embed="rId3"/>
          <a:stretch>
            <a:fillRect/>
          </a:stretch>
        </p:blipFill>
        <p:spPr>
          <a:xfrm>
            <a:off x="2151320" y="1905000"/>
            <a:ext cx="137008" cy="137009"/>
          </a:xfrm>
          <a:prstGeom prst="rect">
            <a:avLst/>
          </a:prstGeom>
          <a:ln w="12700">
            <a:miter lim="400000"/>
          </a:ln>
        </p:spPr>
      </p:pic>
      <p:sp>
        <p:nvSpPr>
          <p:cNvPr id="12" name="PRESENTATION TITLE GOES HERE"/>
          <p:cNvSpPr/>
          <p:nvPr/>
        </p:nvSpPr>
        <p:spPr>
          <a:xfrm>
            <a:off x="2288328" y="2042009"/>
            <a:ext cx="8608272" cy="548788"/>
          </a:xfrm>
          <a:prstGeom prst="rect">
            <a:avLst/>
          </a:prstGeom>
          <a:ln w="12700">
            <a:miter lim="400000"/>
          </a:ln>
          <a:extLst>
            <a:ext uri="{C572A759-6A51-4108-AA02-DFA0A04FC94B}">
              <ma14:wrappingTextBoxFlag xmlns:ma14="http://schemas.microsoft.com/office/mac/drawingml/2011/main" xmlns="" val="1"/>
            </a:ext>
          </a:extLst>
        </p:spPr>
        <p:txBody>
          <a:bodyPr lIns="34289" rIns="34289" anchor="b">
            <a:noAutofit/>
          </a:bodyPr>
          <a:lstStyle>
            <a:lvl1pPr defTabSz="896111">
              <a:lnSpc>
                <a:spcPct val="90000"/>
              </a:lnSpc>
              <a:defRPr sz="6272" spc="313">
                <a:solidFill>
                  <a:srgbClr val="83003F"/>
                </a:solidFill>
                <a:latin typeface="AcherusGrotesqueLight"/>
                <a:ea typeface="AcherusGrotesqueLight"/>
                <a:cs typeface="AcherusGrotesqueLight"/>
                <a:sym typeface="AcherusGrotesqueLight"/>
              </a:defRPr>
            </a:lvl1pPr>
          </a:lstStyle>
          <a:p>
            <a:pPr defTabSz="644652" eaLnBrk="1" fontAlgn="auto">
              <a:lnSpc>
                <a:spcPct val="120000"/>
              </a:lnSpc>
              <a:spcBef>
                <a:spcPts val="0"/>
              </a:spcBef>
              <a:spcAft>
                <a:spcPts val="0"/>
              </a:spcAft>
            </a:pPr>
            <a:r>
              <a:rPr lang="en-US" sz="3000" kern="0" cap="all" spc="200" dirty="0">
                <a:solidFill>
                  <a:schemeClr val="bg1"/>
                </a:solidFill>
                <a:latin typeface="Acherus Grotesque Regular" panose="02000505000000020004" pitchFamily="50" charset="0"/>
              </a:rPr>
              <a:t>P&amp;T P</a:t>
            </a:r>
            <a:r>
              <a:rPr lang="en-US" sz="3200" kern="0" cap="all" spc="200" dirty="0">
                <a:solidFill>
                  <a:schemeClr val="bg1"/>
                </a:solidFill>
                <a:latin typeface="Acherus Grotesque Regular" panose="02000505000000020004" pitchFamily="50" charset="0"/>
              </a:rPr>
              <a:t>ROCESSES AND PRACTICES</a:t>
            </a:r>
            <a:endParaRPr lang="en-US" sz="3000" kern="0" cap="all" spc="200" dirty="0">
              <a:solidFill>
                <a:schemeClr val="bg1"/>
              </a:solidFill>
              <a:latin typeface="Acherus Grotesque Regular" panose="02000505000000020004" pitchFamily="50" charset="0"/>
            </a:endParaRPr>
          </a:p>
        </p:txBody>
      </p:sp>
      <p:sp>
        <p:nvSpPr>
          <p:cNvPr id="13" name="Professor Albert Einstein June 23, 2018"/>
          <p:cNvSpPr/>
          <p:nvPr/>
        </p:nvSpPr>
        <p:spPr>
          <a:xfrm>
            <a:off x="2288328" y="2637928"/>
            <a:ext cx="5730389" cy="307777"/>
          </a:xfrm>
          <a:prstGeom prst="rect">
            <a:avLst/>
          </a:prstGeom>
          <a:ln w="12700">
            <a:miter lim="400000"/>
          </a:ln>
          <a:extLst>
            <a:ext uri="{C572A759-6A51-4108-AA02-DFA0A04FC94B}">
              <ma14:wrappingTextBoxFlag xmlns:ma14="http://schemas.microsoft.com/office/mac/drawingml/2011/main" xmlns="" val="1"/>
            </a:ext>
          </a:extLst>
        </p:spPr>
        <p:txBody>
          <a:bodyPr wrap="square" lIns="34289" rIns="34289">
            <a:spAutoFit/>
          </a:bodyPr>
          <a:lstStyle/>
          <a:p>
            <a:pPr defTabSz="685800" eaLnBrk="1" fontAlgn="auto">
              <a:spcBef>
                <a:spcPts val="0"/>
              </a:spcBef>
              <a:spcAft>
                <a:spcPts val="0"/>
              </a:spcAft>
              <a:defRPr sz="2400">
                <a:solidFill>
                  <a:srgbClr val="E57631"/>
                </a:solidFill>
                <a:latin typeface="Gineso Cond Thin"/>
                <a:ea typeface="Gineso Cond Thin"/>
                <a:cs typeface="Gineso Cond Thin"/>
                <a:sym typeface="Gineso Cond Thin"/>
              </a:defRPr>
            </a:pPr>
            <a:r>
              <a:rPr lang="en-US" sz="1400" kern="0" cap="all" spc="150" dirty="0">
                <a:solidFill>
                  <a:schemeClr val="bg1"/>
                </a:solidFill>
                <a:latin typeface="Acherus Grotesque Regular" panose="02000505000000020004" pitchFamily="50" charset="0"/>
                <a:ea typeface="Acherus Grotesque Regular" charset="0"/>
                <a:cs typeface="Acherus Grotesque Regular" charset="0"/>
                <a:sym typeface="Gineso Cond Thin"/>
              </a:rPr>
              <a:t>Ron </a:t>
            </a:r>
            <a:r>
              <a:rPr lang="en-US" sz="1400" kern="0" cap="all" spc="150" dirty="0" err="1">
                <a:solidFill>
                  <a:schemeClr val="bg1"/>
                </a:solidFill>
                <a:latin typeface="Acherus Grotesque Regular" panose="02000505000000020004" pitchFamily="50" charset="0"/>
                <a:ea typeface="Acherus Grotesque Regular" charset="0"/>
                <a:cs typeface="Acherus Grotesque Regular" charset="0"/>
                <a:sym typeface="Gineso Cond Thin"/>
              </a:rPr>
              <a:t>fricker</a:t>
            </a:r>
            <a:r>
              <a:rPr lang="en-US" sz="1400" kern="0" cap="all" spc="150" dirty="0">
                <a:solidFill>
                  <a:schemeClr val="bg1"/>
                </a:solidFill>
                <a:latin typeface="Acherus Grotesque Regular" panose="02000505000000020004" pitchFamily="50" charset="0"/>
                <a:ea typeface="Acherus Grotesque Regular" charset="0"/>
                <a:cs typeface="Acherus Grotesque Regular" charset="0"/>
                <a:sym typeface="Gineso Cond Thin"/>
              </a:rPr>
              <a:t>, vice provost for faculty affairs</a:t>
            </a:r>
          </a:p>
        </p:txBody>
      </p:sp>
      <p:grpSp>
        <p:nvGrpSpPr>
          <p:cNvPr id="11" name="Group 10"/>
          <p:cNvGrpSpPr/>
          <p:nvPr/>
        </p:nvGrpSpPr>
        <p:grpSpPr>
          <a:xfrm>
            <a:off x="0" y="6368010"/>
            <a:ext cx="2743200" cy="414598"/>
            <a:chOff x="-1524000" y="6368010"/>
            <a:chExt cx="2743200" cy="414598"/>
          </a:xfrm>
        </p:grpSpPr>
        <p:sp>
          <p:nvSpPr>
            <p:cNvPr id="14" name="Straight Connector 19"/>
            <p:cNvSpPr/>
            <p:nvPr/>
          </p:nvSpPr>
          <p:spPr>
            <a:xfrm>
              <a:off x="-1524000" y="6368010"/>
              <a:ext cx="2743200" cy="36761"/>
            </a:xfrm>
            <a:prstGeom prst="line">
              <a:avLst/>
            </a:prstGeom>
            <a:ln>
              <a:solidFill>
                <a:schemeClr val="bg2"/>
              </a:solidFill>
              <a:prstDash val="dash"/>
              <a:miter/>
            </a:ln>
          </p:spPr>
          <p:txBody>
            <a:bodyPr lIns="34289" rIns="34289"/>
            <a:lstStyle/>
            <a:p>
              <a:endParaRPr/>
            </a:p>
          </p:txBody>
        </p:sp>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71600" y="6499144"/>
              <a:ext cx="1458401" cy="283464"/>
            </a:xfrm>
            <a:prstGeom prst="rect">
              <a:avLst/>
            </a:prstGeom>
          </p:spPr>
        </p:pic>
      </p:grpSp>
    </p:spTree>
    <p:extLst>
      <p:ext uri="{BB962C8B-B14F-4D97-AF65-F5344CB8AC3E}">
        <p14:creationId xmlns:p14="http://schemas.microsoft.com/office/powerpoint/2010/main" val="171199882"/>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E4BC6-9282-D449-9091-F28FAD3699EE}"/>
              </a:ext>
            </a:extLst>
          </p:cNvPr>
          <p:cNvSpPr>
            <a:spLocks noGrp="1"/>
          </p:cNvSpPr>
          <p:nvPr>
            <p:ph type="title"/>
          </p:nvPr>
        </p:nvSpPr>
        <p:spPr>
          <a:xfrm>
            <a:off x="728666" y="669378"/>
            <a:ext cx="10972800" cy="502920"/>
          </a:xfrm>
        </p:spPr>
        <p:txBody>
          <a:bodyPr/>
          <a:lstStyle/>
          <a:p>
            <a:pPr algn="l"/>
            <a:r>
              <a:rPr lang="en-US" sz="3000" cap="all" spc="200" dirty="0">
                <a:solidFill>
                  <a:schemeClr val="bg1">
                    <a:lumMod val="50000"/>
                  </a:schemeClr>
                </a:solidFill>
                <a:latin typeface="Acherus Grotesque Regular" panose="02000505000000020004" pitchFamily="50" charset="0"/>
              </a:rPr>
              <a:t>P&amp;T Governed by Faculty Handbook</a:t>
            </a:r>
          </a:p>
        </p:txBody>
      </p:sp>
      <p:sp>
        <p:nvSpPr>
          <p:cNvPr id="13" name="Content Placeholder 12">
            <a:extLst>
              <a:ext uri="{FF2B5EF4-FFF2-40B4-BE49-F238E27FC236}">
                <a16:creationId xmlns:a16="http://schemas.microsoft.com/office/drawing/2014/main" id="{282D630D-A928-4146-8CA3-DC92ECB785C6}"/>
              </a:ext>
            </a:extLst>
          </p:cNvPr>
          <p:cNvSpPr>
            <a:spLocks noGrp="1"/>
          </p:cNvSpPr>
          <p:nvPr>
            <p:ph sz="half" idx="1"/>
          </p:nvPr>
        </p:nvSpPr>
        <p:spPr>
          <a:xfrm>
            <a:off x="5203341" y="1824368"/>
            <a:ext cx="5552090" cy="452192"/>
          </a:xfrm>
        </p:spPr>
        <p:txBody>
          <a:bodyPr/>
          <a:lstStyle/>
          <a:p>
            <a:pPr marL="0" indent="0">
              <a:buNone/>
            </a:pPr>
            <a:r>
              <a:rPr lang="en-US" sz="2000" cap="all" spc="200" dirty="0">
                <a:solidFill>
                  <a:srgbClr val="861F41"/>
                </a:solidFill>
                <a:latin typeface="Acherus Grotesque Regular" panose="02000505000000020004" pitchFamily="50" charset="0"/>
              </a:rPr>
              <a:t>Section 3.4 in particular:</a:t>
            </a:r>
          </a:p>
          <a:p>
            <a:pPr lvl="1"/>
            <a:endParaRPr lang="en-US" dirty="0">
              <a:solidFill>
                <a:srgbClr val="861F41"/>
              </a:solidFill>
            </a:endParaRPr>
          </a:p>
        </p:txBody>
      </p:sp>
      <p:sp>
        <p:nvSpPr>
          <p:cNvPr id="9" name="TextBox 8">
            <a:extLst>
              <a:ext uri="{FF2B5EF4-FFF2-40B4-BE49-F238E27FC236}">
                <a16:creationId xmlns:a16="http://schemas.microsoft.com/office/drawing/2014/main" id="{AACEF7CE-4B07-A4AE-82EA-0556EB7DBBAA}"/>
              </a:ext>
            </a:extLst>
          </p:cNvPr>
          <p:cNvSpPr txBox="1"/>
          <p:nvPr/>
        </p:nvSpPr>
        <p:spPr>
          <a:xfrm>
            <a:off x="0" y="6459974"/>
            <a:ext cx="4213141" cy="323165"/>
          </a:xfrm>
          <a:prstGeom prst="rect">
            <a:avLst/>
          </a:prstGeom>
          <a:noFill/>
        </p:spPr>
        <p:txBody>
          <a:bodyPr wrap="none" rtlCol="0">
            <a:spAutoFit/>
          </a:bodyPr>
          <a:lstStyle/>
          <a:p>
            <a:r>
              <a:rPr lang="en-US" sz="1500" dirty="0">
                <a:latin typeface="Arial" panose="020B0604020202020204" pitchFamily="34" charset="0"/>
                <a:cs typeface="Arial" panose="020B0604020202020204" pitchFamily="34" charset="0"/>
              </a:rPr>
              <a:t>See </a:t>
            </a:r>
            <a:r>
              <a:rPr lang="en-US" sz="1500" dirty="0">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https://faculty.vt.edu/faculty-handbook.html</a:t>
            </a:r>
            <a:endParaRPr lang="en-US" sz="1500" dirty="0">
              <a:solidFill>
                <a:srgbClr val="0070C0"/>
              </a:solidFill>
              <a:latin typeface="Arial" panose="020B0604020202020204" pitchFamily="34" charset="0"/>
              <a:cs typeface="Arial" panose="020B0604020202020204" pitchFamily="34" charset="0"/>
            </a:endParaRPr>
          </a:p>
        </p:txBody>
      </p:sp>
      <p:grpSp>
        <p:nvGrpSpPr>
          <p:cNvPr id="10" name="Group 9"/>
          <p:cNvGrpSpPr/>
          <p:nvPr/>
        </p:nvGrpSpPr>
        <p:grpSpPr>
          <a:xfrm>
            <a:off x="9471660" y="6400801"/>
            <a:ext cx="2743200" cy="391044"/>
            <a:chOff x="7947660" y="6400801"/>
            <a:chExt cx="2743200" cy="391044"/>
          </a:xfrm>
        </p:grpSpPr>
        <p:sp>
          <p:nvSpPr>
            <p:cNvPr id="12" name="Straight Connector 19"/>
            <p:cNvSpPr/>
            <p:nvPr/>
          </p:nvSpPr>
          <p:spPr>
            <a:xfrm>
              <a:off x="7947660" y="6400801"/>
              <a:ext cx="2743200" cy="23146"/>
            </a:xfrm>
            <a:prstGeom prst="line">
              <a:avLst/>
            </a:prstGeom>
            <a:ln>
              <a:solidFill>
                <a:srgbClr val="75787B"/>
              </a:solidFill>
              <a:prstDash val="dash"/>
              <a:miter/>
            </a:ln>
          </p:spPr>
          <p:txBody>
            <a:bodyPr lIns="34289" rIns="34289"/>
            <a:lstStyle/>
            <a:p>
              <a:endParaRPr/>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90660" y="6507480"/>
              <a:ext cx="1463040" cy="284365"/>
            </a:xfrm>
            <a:prstGeom prst="rect">
              <a:avLst/>
            </a:prstGeom>
          </p:spPr>
        </p:pic>
      </p:grpSp>
      <p:pic>
        <p:nvPicPr>
          <p:cNvPr id="15" name="pasted-image.pdf" descr="pasted-image.pdf"/>
          <p:cNvPicPr>
            <a:picLocks noChangeAspect="1"/>
          </p:cNvPicPr>
          <p:nvPr/>
        </p:nvPicPr>
        <p:blipFill>
          <a:blip r:embed="rId5"/>
          <a:stretch>
            <a:fillRect/>
          </a:stretch>
        </p:blipFill>
        <p:spPr>
          <a:xfrm>
            <a:off x="579322" y="520034"/>
            <a:ext cx="149344" cy="149344"/>
          </a:xfrm>
          <a:prstGeom prst="rect">
            <a:avLst/>
          </a:prstGeom>
          <a:ln w="12700">
            <a:miter lim="400000"/>
          </a:ln>
        </p:spPr>
      </p:pic>
      <p:sp>
        <p:nvSpPr>
          <p:cNvPr id="4" name="Text Box 2">
            <a:extLst>
              <a:ext uri="{FF2B5EF4-FFF2-40B4-BE49-F238E27FC236}">
                <a16:creationId xmlns:a16="http://schemas.microsoft.com/office/drawing/2014/main" id="{1E6F0920-0432-D29E-C770-14F85030763B}"/>
              </a:ext>
            </a:extLst>
          </p:cNvPr>
          <p:cNvSpPr txBox="1">
            <a:spLocks noChangeArrowheads="1"/>
          </p:cNvSpPr>
          <p:nvPr/>
        </p:nvSpPr>
        <p:spPr bwMode="auto">
          <a:xfrm>
            <a:off x="5230579" y="2360093"/>
            <a:ext cx="6470887" cy="3542148"/>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marL="0" marR="0">
              <a:lnSpc>
                <a:spcPct val="107000"/>
              </a:lnSpc>
              <a:spcBef>
                <a:spcPts val="0"/>
              </a:spcBef>
              <a:spcAft>
                <a:spcPts val="0"/>
              </a:spcAft>
            </a:pPr>
            <a:endParaRPr lang="en-US" sz="1400" b="1" kern="1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400" b="1" kern="100" dirty="0">
                <a:effectLst/>
                <a:latin typeface="Arial" panose="020B0604020202020204" pitchFamily="34" charset="0"/>
                <a:ea typeface="Calibri" panose="020F0502020204030204" pitchFamily="34" charset="0"/>
                <a:cs typeface="Arial" panose="020B0604020202020204" pitchFamily="34" charset="0"/>
              </a:rPr>
              <a:t>3.4</a:t>
            </a:r>
            <a:r>
              <a:rPr lang="en-US" sz="1400" b="1" kern="100" dirty="0">
                <a:latin typeface="Arial" panose="020B0604020202020204" pitchFamily="34" charset="0"/>
                <a:ea typeface="Calibri" panose="020F0502020204030204" pitchFamily="34" charset="0"/>
                <a:cs typeface="Arial" panose="020B0604020202020204" pitchFamily="34" charset="0"/>
              </a:rPr>
              <a:t>     </a:t>
            </a:r>
            <a:r>
              <a:rPr lang="en-US" sz="1400" b="1" kern="100" dirty="0">
                <a:effectLst/>
                <a:latin typeface="Arial" panose="020B0604020202020204" pitchFamily="34" charset="0"/>
                <a:ea typeface="Calibri" panose="020F0502020204030204" pitchFamily="34" charset="0"/>
                <a:cs typeface="Arial" panose="020B0604020202020204" pitchFamily="34" charset="0"/>
              </a:rPr>
              <a:t>Promotion and Tenure</a:t>
            </a:r>
            <a:endParaRPr lang="en-US" sz="1400" kern="100" dirty="0">
              <a:effectLst/>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400" b="1" kern="100" dirty="0">
                <a:effectLst/>
                <a:latin typeface="Arial" panose="020B0604020202020204" pitchFamily="34" charset="0"/>
                <a:ea typeface="Calibri" panose="020F0502020204030204" pitchFamily="34" charset="0"/>
                <a:cs typeface="Arial" panose="020B0604020202020204" pitchFamily="34" charset="0"/>
              </a:rPr>
              <a:t>          </a:t>
            </a:r>
            <a:r>
              <a:rPr lang="en-US" sz="1400" kern="100" dirty="0">
                <a:effectLst/>
                <a:latin typeface="Arial" panose="020B0604020202020204" pitchFamily="34" charset="0"/>
                <a:ea typeface="Calibri" panose="020F0502020204030204" pitchFamily="34" charset="0"/>
                <a:cs typeface="Arial" panose="020B0604020202020204" pitchFamily="34" charset="0"/>
              </a:rPr>
              <a:t>3.4.</a:t>
            </a:r>
            <a:r>
              <a:rPr lang="en-US" sz="1400" kern="100" dirty="0">
                <a:latin typeface="Arial" panose="020B0604020202020204" pitchFamily="34" charset="0"/>
                <a:ea typeface="Calibri" panose="020F0502020204030204" pitchFamily="34" charset="0"/>
                <a:cs typeface="Arial" panose="020B0604020202020204" pitchFamily="34" charset="0"/>
              </a:rPr>
              <a:t>1  T</a:t>
            </a:r>
            <a:r>
              <a:rPr lang="en-US" sz="1400" kern="100" dirty="0">
                <a:effectLst/>
                <a:latin typeface="Arial" panose="020B0604020202020204" pitchFamily="34" charset="0"/>
                <a:ea typeface="Calibri" panose="020F0502020204030204" pitchFamily="34" charset="0"/>
                <a:cs typeface="Arial" panose="020B0604020202020204" pitchFamily="34" charset="0"/>
              </a:rPr>
              <a:t>enure Eligibility</a:t>
            </a:r>
          </a:p>
          <a:p>
            <a:pPr marL="0" marR="0">
              <a:lnSpc>
                <a:spcPct val="107000"/>
              </a:lnSpc>
              <a:spcBef>
                <a:spcPts val="0"/>
              </a:spcBef>
              <a:spcAft>
                <a:spcPts val="0"/>
              </a:spcAft>
            </a:pPr>
            <a:r>
              <a:rPr lang="en-US" sz="1400" kern="100" dirty="0">
                <a:latin typeface="Arial" panose="020B0604020202020204" pitchFamily="34" charset="0"/>
                <a:ea typeface="Calibri" panose="020F0502020204030204" pitchFamily="34" charset="0"/>
                <a:cs typeface="Arial" panose="020B0604020202020204" pitchFamily="34" charset="0"/>
              </a:rPr>
              <a:t>          </a:t>
            </a:r>
            <a:r>
              <a:rPr lang="en-US" sz="1400" kern="100" dirty="0">
                <a:effectLst/>
                <a:latin typeface="Arial" panose="020B0604020202020204" pitchFamily="34" charset="0"/>
                <a:ea typeface="Calibri" panose="020F0502020204030204" pitchFamily="34" charset="0"/>
                <a:cs typeface="Arial" panose="020B0604020202020204" pitchFamily="34" charset="0"/>
              </a:rPr>
              <a:t>3.4.2  Pre-Tenure Probationary Period and Reviews of Progress Toward     </a:t>
            </a:r>
          </a:p>
          <a:p>
            <a:pPr marL="0" marR="0">
              <a:lnSpc>
                <a:spcPct val="107000"/>
              </a:lnSpc>
              <a:spcBef>
                <a:spcPts val="0"/>
              </a:spcBef>
              <a:spcAft>
                <a:spcPts val="0"/>
              </a:spcAft>
            </a:pPr>
            <a:r>
              <a:rPr lang="en-US" sz="1400" b="1" kern="100" dirty="0">
                <a:latin typeface="Arial" panose="020B0604020202020204" pitchFamily="34" charset="0"/>
                <a:ea typeface="Calibri" panose="020F0502020204030204" pitchFamily="34" charset="0"/>
                <a:cs typeface="Arial" panose="020B0604020202020204" pitchFamily="34" charset="0"/>
              </a:rPr>
              <a:t>                    </a:t>
            </a:r>
            <a:r>
              <a:rPr lang="en-US" sz="1400" kern="100" dirty="0">
                <a:latin typeface="Arial" panose="020B0604020202020204" pitchFamily="34" charset="0"/>
                <a:ea typeface="Calibri" panose="020F0502020204030204" pitchFamily="34" charset="0"/>
                <a:cs typeface="Arial" panose="020B0604020202020204" pitchFamily="34" charset="0"/>
              </a:rPr>
              <a:t>Promotion and/or Tenure</a:t>
            </a:r>
            <a:endParaRPr lang="en-US" sz="1400" b="1" kern="100" dirty="0">
              <a:latin typeface="Arial" panose="020B0604020202020204" pitchFamily="34" charset="0"/>
              <a:ea typeface="Calibri" panose="020F0502020204030204" pitchFamily="34" charset="0"/>
              <a:cs typeface="Arial" panose="020B0604020202020204" pitchFamily="34" charset="0"/>
            </a:endParaRPr>
          </a:p>
          <a:p>
            <a:pPr marL="0" marR="0">
              <a:lnSpc>
                <a:spcPct val="107000"/>
              </a:lnSpc>
              <a:spcBef>
                <a:spcPts val="0"/>
              </a:spcBef>
              <a:spcAft>
                <a:spcPts val="0"/>
              </a:spcAft>
            </a:pPr>
            <a:r>
              <a:rPr lang="en-US" sz="1400" b="1" kern="100" dirty="0">
                <a:latin typeface="Arial" panose="020B0604020202020204" pitchFamily="34" charset="0"/>
                <a:ea typeface="Calibri" panose="020F0502020204030204" pitchFamily="34" charset="0"/>
                <a:cs typeface="Arial" panose="020B0604020202020204" pitchFamily="34" charset="0"/>
              </a:rPr>
              <a:t>          	  </a:t>
            </a:r>
            <a:r>
              <a:rPr lang="en-US" sz="1400" kern="100" dirty="0">
                <a:effectLst/>
                <a:latin typeface="Arial" panose="020B0604020202020204" pitchFamily="34" charset="0"/>
                <a:ea typeface="Calibri" panose="020F0502020204030204" pitchFamily="34" charset="0"/>
                <a:cs typeface="Arial" panose="020B0604020202020204" pitchFamily="34" charset="0"/>
              </a:rPr>
              <a:t>3.4.2.1  Extending the Tenure Clock</a:t>
            </a:r>
          </a:p>
          <a:p>
            <a:pPr marL="0" marR="0" indent="457200">
              <a:lnSpc>
                <a:spcPct val="107000"/>
              </a:lnSpc>
              <a:spcBef>
                <a:spcPts val="0"/>
              </a:spcBef>
              <a:spcAft>
                <a:spcPts val="0"/>
              </a:spcAft>
            </a:pPr>
            <a:r>
              <a:rPr lang="en-US" sz="1400" kern="100" dirty="0">
                <a:latin typeface="Arial" panose="020B0604020202020204" pitchFamily="34" charset="0"/>
                <a:ea typeface="Calibri" panose="020F0502020204030204" pitchFamily="34" charset="0"/>
                <a:cs typeface="Arial" panose="020B0604020202020204" pitchFamily="34" charset="0"/>
              </a:rPr>
              <a:t> </a:t>
            </a:r>
            <a:r>
              <a:rPr lang="en-US" sz="1400" kern="100" dirty="0">
                <a:effectLst/>
                <a:latin typeface="Arial" panose="020B0604020202020204" pitchFamily="34" charset="0"/>
                <a:ea typeface="Calibri" panose="020F0502020204030204" pitchFamily="34" charset="0"/>
                <a:cs typeface="Arial" panose="020B0604020202020204" pitchFamily="34" charset="0"/>
              </a:rPr>
              <a:t>3.4.3  Guidelines for the Calculation of Prior Service</a:t>
            </a:r>
          </a:p>
          <a:p>
            <a:pPr marL="0" marR="0" indent="457200">
              <a:lnSpc>
                <a:spcPct val="107000"/>
              </a:lnSpc>
              <a:spcBef>
                <a:spcPts val="0"/>
              </a:spcBef>
              <a:spcAft>
                <a:spcPts val="0"/>
              </a:spcAft>
            </a:pPr>
            <a:r>
              <a:rPr lang="en-US" sz="1400" kern="100" dirty="0">
                <a:latin typeface="Arial" panose="020B0604020202020204" pitchFamily="34" charset="0"/>
                <a:ea typeface="Calibri" panose="020F0502020204030204" pitchFamily="34" charset="0"/>
                <a:cs typeface="Arial" panose="020B0604020202020204" pitchFamily="34" charset="0"/>
              </a:rPr>
              <a:t> </a:t>
            </a:r>
            <a:r>
              <a:rPr lang="en-US" sz="1400" kern="100" dirty="0">
                <a:effectLst/>
                <a:latin typeface="Arial" panose="020B0604020202020204" pitchFamily="34" charset="0"/>
                <a:ea typeface="Calibri" panose="020F0502020204030204" pitchFamily="34" charset="0"/>
                <a:cs typeface="Arial" panose="020B0604020202020204" pitchFamily="34" charset="0"/>
              </a:rPr>
              <a:t>3.4.4	  General Expectations for Promotion and Tenure</a:t>
            </a:r>
          </a:p>
          <a:p>
            <a:pPr marL="0" marR="0" indent="457200">
              <a:lnSpc>
                <a:spcPct val="107000"/>
              </a:lnSpc>
              <a:spcBef>
                <a:spcPts val="0"/>
              </a:spcBef>
              <a:spcAft>
                <a:spcPts val="0"/>
              </a:spcAft>
            </a:pPr>
            <a:r>
              <a:rPr lang="en-US" sz="1400" kern="100" dirty="0">
                <a:latin typeface="Arial" panose="020B0604020202020204" pitchFamily="34" charset="0"/>
                <a:ea typeface="Calibri" panose="020F0502020204030204" pitchFamily="34" charset="0"/>
                <a:cs typeface="Arial" panose="020B0604020202020204" pitchFamily="34" charset="0"/>
              </a:rPr>
              <a:t> 	   </a:t>
            </a:r>
            <a:r>
              <a:rPr lang="en-US" sz="1400" kern="100" dirty="0">
                <a:effectLst/>
                <a:latin typeface="Arial" panose="020B0604020202020204" pitchFamily="34" charset="0"/>
                <a:ea typeface="Calibri" panose="020F0502020204030204" pitchFamily="34" charset="0"/>
                <a:cs typeface="Arial" panose="020B0604020202020204" pitchFamily="34" charset="0"/>
              </a:rPr>
              <a:t>3.4.4.1</a:t>
            </a:r>
            <a:r>
              <a:rPr lang="en-US" sz="1400" kern="100" dirty="0">
                <a:latin typeface="Arial" panose="020B0604020202020204" pitchFamily="34" charset="0"/>
                <a:ea typeface="Calibri" panose="020F0502020204030204" pitchFamily="34" charset="0"/>
                <a:cs typeface="Arial" panose="020B0604020202020204" pitchFamily="34" charset="0"/>
              </a:rPr>
              <a:t>  </a:t>
            </a:r>
            <a:r>
              <a:rPr lang="en-US" sz="1400" kern="100" dirty="0">
                <a:effectLst/>
                <a:latin typeface="Arial" panose="020B0604020202020204" pitchFamily="34" charset="0"/>
                <a:ea typeface="Calibri" panose="020F0502020204030204" pitchFamily="34" charset="0"/>
                <a:cs typeface="Arial" panose="020B0604020202020204" pitchFamily="34" charset="0"/>
              </a:rPr>
              <a:t>Departmental Evaluation for Promotion and Tenure</a:t>
            </a:r>
          </a:p>
          <a:p>
            <a:pPr marL="0" marR="0" indent="457200">
              <a:lnSpc>
                <a:spcPct val="107000"/>
              </a:lnSpc>
              <a:spcBef>
                <a:spcPts val="0"/>
              </a:spcBef>
              <a:spcAft>
                <a:spcPts val="0"/>
              </a:spcAft>
            </a:pPr>
            <a:r>
              <a:rPr lang="en-US" sz="1400" kern="100" dirty="0">
                <a:latin typeface="Arial" panose="020B0604020202020204" pitchFamily="34" charset="0"/>
                <a:ea typeface="Calibri" panose="020F0502020204030204" pitchFamily="34" charset="0"/>
                <a:cs typeface="Arial" panose="020B0604020202020204" pitchFamily="34" charset="0"/>
              </a:rPr>
              <a:t>	   </a:t>
            </a:r>
            <a:r>
              <a:rPr lang="en-US" sz="1400" kern="100" dirty="0">
                <a:effectLst/>
                <a:latin typeface="Arial" panose="020B0604020202020204" pitchFamily="34" charset="0"/>
                <a:ea typeface="Calibri" panose="020F0502020204030204" pitchFamily="34" charset="0"/>
                <a:cs typeface="Arial" panose="020B0604020202020204" pitchFamily="34" charset="0"/>
              </a:rPr>
              <a:t>3.4.4.2  College Evaluation for Promotion and Tenure</a:t>
            </a:r>
          </a:p>
          <a:p>
            <a:pPr marL="0" marR="0" indent="457200">
              <a:lnSpc>
                <a:spcPct val="107000"/>
              </a:lnSpc>
              <a:spcBef>
                <a:spcPts val="0"/>
              </a:spcBef>
              <a:spcAft>
                <a:spcPts val="0"/>
              </a:spcAft>
            </a:pPr>
            <a:r>
              <a:rPr lang="en-US" sz="1400" kern="100" dirty="0">
                <a:effectLst/>
                <a:latin typeface="Arial" panose="020B0604020202020204" pitchFamily="34" charset="0"/>
                <a:ea typeface="Calibri" panose="020F0502020204030204" pitchFamily="34" charset="0"/>
                <a:cs typeface="Arial" panose="020B0604020202020204" pitchFamily="34" charset="0"/>
              </a:rPr>
              <a:t>	   3.4.4.3  University Evaluation for Promotion and Tenure</a:t>
            </a:r>
          </a:p>
          <a:p>
            <a:pPr marL="0" marR="0" indent="457200">
              <a:lnSpc>
                <a:spcPct val="107000"/>
              </a:lnSpc>
              <a:spcBef>
                <a:spcPts val="0"/>
              </a:spcBef>
              <a:spcAft>
                <a:spcPts val="0"/>
              </a:spcAft>
            </a:pPr>
            <a:r>
              <a:rPr lang="en-US" sz="1400" kern="100" dirty="0">
                <a:effectLst/>
                <a:latin typeface="Arial" panose="020B0604020202020204" pitchFamily="34" charset="0"/>
                <a:ea typeface="Calibri" panose="020F0502020204030204" pitchFamily="34" charset="0"/>
                <a:cs typeface="Arial" panose="020B0604020202020204" pitchFamily="34" charset="0"/>
              </a:rPr>
              <a:t>3.4.5</a:t>
            </a:r>
            <a:r>
              <a:rPr lang="en-US" sz="1400" kern="100" dirty="0">
                <a:latin typeface="Arial" panose="020B0604020202020204" pitchFamily="34" charset="0"/>
                <a:ea typeface="Calibri" panose="020F0502020204030204" pitchFamily="34" charset="0"/>
                <a:cs typeface="Arial" panose="020B0604020202020204" pitchFamily="34" charset="0"/>
              </a:rPr>
              <a:t>  </a:t>
            </a:r>
            <a:r>
              <a:rPr lang="en-US" sz="1400" kern="100" dirty="0">
                <a:effectLst/>
                <a:latin typeface="Arial" panose="020B0604020202020204" pitchFamily="34" charset="0"/>
                <a:ea typeface="Calibri" panose="020F0502020204030204" pitchFamily="34" charset="0"/>
                <a:cs typeface="Arial" panose="020B0604020202020204" pitchFamily="34" charset="0"/>
              </a:rPr>
              <a:t>Appeals of Decisions on Non-Reappointment, Tenure, or Promotion</a:t>
            </a:r>
          </a:p>
          <a:p>
            <a:pPr marL="0" marR="0" indent="457200">
              <a:lnSpc>
                <a:spcPct val="107000"/>
              </a:lnSpc>
              <a:spcBef>
                <a:spcPts val="0"/>
              </a:spcBef>
              <a:spcAft>
                <a:spcPts val="0"/>
              </a:spcAft>
            </a:pPr>
            <a:r>
              <a:rPr lang="en-US" sz="1400" kern="100" dirty="0">
                <a:effectLst/>
                <a:latin typeface="Arial" panose="020B0604020202020204" pitchFamily="34" charset="0"/>
                <a:ea typeface="Calibri" panose="020F0502020204030204" pitchFamily="34" charset="0"/>
                <a:cs typeface="Arial" panose="020B0604020202020204" pitchFamily="34" charset="0"/>
              </a:rPr>
              <a:t>	   3.4.5.1  Appeal of Probationary Non-Reappointment</a:t>
            </a:r>
          </a:p>
          <a:p>
            <a:pPr marL="0" marR="0" indent="457200">
              <a:lnSpc>
                <a:spcPct val="107000"/>
              </a:lnSpc>
              <a:spcBef>
                <a:spcPts val="0"/>
              </a:spcBef>
              <a:spcAft>
                <a:spcPts val="0"/>
              </a:spcAft>
            </a:pPr>
            <a:r>
              <a:rPr lang="en-US" sz="1400" kern="100" dirty="0">
                <a:effectLst/>
                <a:latin typeface="Arial" panose="020B0604020202020204" pitchFamily="34" charset="0"/>
                <a:ea typeface="Calibri" panose="020F0502020204030204" pitchFamily="34" charset="0"/>
                <a:cs typeface="Arial" panose="020B0604020202020204" pitchFamily="34" charset="0"/>
              </a:rPr>
              <a:t>	   3.4.5.2  Appeal of Promotion and/or Tenure Decision</a:t>
            </a:r>
          </a:p>
          <a:p>
            <a:pPr marL="0" marR="0" indent="457200">
              <a:lnSpc>
                <a:spcPct val="107000"/>
              </a:lnSpc>
              <a:spcBef>
                <a:spcPts val="0"/>
              </a:spcBef>
              <a:spcAft>
                <a:spcPts val="0"/>
              </a:spcAft>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indent="457200">
              <a:lnSpc>
                <a:spcPct val="107000"/>
              </a:lnSpc>
              <a:spcBef>
                <a:spcPts val="0"/>
              </a:spcBef>
              <a:spcAft>
                <a:spcPts val="0"/>
              </a:spcAft>
            </a:pPr>
            <a:r>
              <a:rPr lang="en-US" sz="1100" kern="100" dirty="0">
                <a:effectLst/>
                <a:latin typeface="Calibri" panose="020F0502020204030204" pitchFamily="34" charset="0"/>
                <a:ea typeface="Calibri" panose="020F0502020204030204" pitchFamily="34" charset="0"/>
                <a:cs typeface="Times New Roman" panose="02020603050405020304" pitchFamily="18" charset="0"/>
              </a:rPr>
              <a:t>	 </a:t>
            </a:r>
          </a:p>
        </p:txBody>
      </p:sp>
      <p:pic>
        <p:nvPicPr>
          <p:cNvPr id="8" name="Picture 7">
            <a:extLst>
              <a:ext uri="{FF2B5EF4-FFF2-40B4-BE49-F238E27FC236}">
                <a16:creationId xmlns:a16="http://schemas.microsoft.com/office/drawing/2014/main" id="{D5C6D56F-2604-5511-63AE-03F4F8FDAF5E}"/>
              </a:ext>
            </a:extLst>
          </p:cNvPr>
          <p:cNvPicPr>
            <a:picLocks noChangeAspect="1"/>
          </p:cNvPicPr>
          <p:nvPr/>
        </p:nvPicPr>
        <p:blipFill>
          <a:blip r:embed="rId6"/>
          <a:stretch>
            <a:fillRect/>
          </a:stretch>
        </p:blipFill>
        <p:spPr>
          <a:xfrm>
            <a:off x="382357" y="1730260"/>
            <a:ext cx="4681526" cy="4607706"/>
          </a:xfrm>
          <a:prstGeom prst="rect">
            <a:avLst/>
          </a:prstGeom>
        </p:spPr>
      </p:pic>
      <p:sp>
        <p:nvSpPr>
          <p:cNvPr id="3" name="Oval 2">
            <a:extLst>
              <a:ext uri="{FF2B5EF4-FFF2-40B4-BE49-F238E27FC236}">
                <a16:creationId xmlns:a16="http://schemas.microsoft.com/office/drawing/2014/main" id="{B8E3C471-98E3-6BD5-0734-4A7E6CE61354}"/>
              </a:ext>
            </a:extLst>
          </p:cNvPr>
          <p:cNvSpPr/>
          <p:nvPr/>
        </p:nvSpPr>
        <p:spPr>
          <a:xfrm>
            <a:off x="5715000" y="3902567"/>
            <a:ext cx="666750" cy="4572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02616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E330C-D707-DD49-A9E8-A444E0CD472E}"/>
              </a:ext>
            </a:extLst>
          </p:cNvPr>
          <p:cNvSpPr>
            <a:spLocks noGrp="1"/>
          </p:cNvSpPr>
          <p:nvPr>
            <p:ph type="title"/>
          </p:nvPr>
        </p:nvSpPr>
        <p:spPr>
          <a:xfrm>
            <a:off x="728666" y="669378"/>
            <a:ext cx="10972800" cy="502920"/>
          </a:xfrm>
        </p:spPr>
        <p:txBody>
          <a:bodyPr>
            <a:noAutofit/>
          </a:bodyPr>
          <a:lstStyle/>
          <a:p>
            <a:pPr algn="l"/>
            <a:r>
              <a:rPr lang="en-US" sz="3000" cap="all" spc="200" dirty="0">
                <a:solidFill>
                  <a:srgbClr val="75787B"/>
                </a:solidFill>
                <a:latin typeface="Acherus Grotesque Regular" panose="02000505000000020004" pitchFamily="50" charset="0"/>
              </a:rPr>
              <a:t>Important Info on Provost’s Website</a:t>
            </a:r>
          </a:p>
        </p:txBody>
      </p:sp>
      <p:sp>
        <p:nvSpPr>
          <p:cNvPr id="3" name="Content Placeholder 2">
            <a:extLst>
              <a:ext uri="{FF2B5EF4-FFF2-40B4-BE49-F238E27FC236}">
                <a16:creationId xmlns:a16="http://schemas.microsoft.com/office/drawing/2014/main" id="{236DA982-7203-E441-8F39-0F856D15FA9D}"/>
              </a:ext>
            </a:extLst>
          </p:cNvPr>
          <p:cNvSpPr>
            <a:spLocks noGrp="1"/>
          </p:cNvSpPr>
          <p:nvPr>
            <p:ph sz="half" idx="1"/>
          </p:nvPr>
        </p:nvSpPr>
        <p:spPr>
          <a:xfrm>
            <a:off x="609600" y="1733550"/>
            <a:ext cx="5384800" cy="4392616"/>
          </a:xfrm>
        </p:spPr>
        <p:txBody>
          <a:bodyPr/>
          <a:lstStyle/>
          <a:p>
            <a:pPr>
              <a:buClr>
                <a:srgbClr val="CD6600"/>
              </a:buClr>
              <a:buFont typeface="Acherus Grotesque Regular" panose="02000505000000020004" pitchFamily="50" charset="0"/>
              <a:buChar char="&gt;"/>
            </a:pPr>
            <a:r>
              <a:rPr lang="en-US" sz="2500" dirty="0">
                <a:solidFill>
                  <a:schemeClr val="tx1">
                    <a:lumMod val="65000"/>
                    <a:lumOff val="35000"/>
                  </a:schemeClr>
                </a:solidFill>
                <a:latin typeface="Arial" panose="020B0604020202020204" pitchFamily="34" charset="0"/>
                <a:cs typeface="Arial" panose="020B0604020202020204" pitchFamily="34" charset="0"/>
              </a:rPr>
              <a:t>Dossier template and preparation guidelines</a:t>
            </a:r>
          </a:p>
          <a:p>
            <a:pPr>
              <a:buClr>
                <a:srgbClr val="CD6600"/>
              </a:buClr>
              <a:buFont typeface="Acherus Grotesque Regular" panose="02000505000000020004" pitchFamily="50" charset="0"/>
              <a:buChar char="&gt;"/>
            </a:pPr>
            <a:r>
              <a:rPr lang="en-US" sz="2500" dirty="0">
                <a:solidFill>
                  <a:schemeClr val="tx1">
                    <a:lumMod val="65000"/>
                    <a:lumOff val="35000"/>
                  </a:schemeClr>
                </a:solidFill>
                <a:latin typeface="Arial" panose="020B0604020202020204" pitchFamily="34" charset="0"/>
                <a:cs typeface="Arial" panose="020B0604020202020204" pitchFamily="34" charset="0"/>
              </a:rPr>
              <a:t>University-level deadlines for promotion and tenure review</a:t>
            </a:r>
          </a:p>
          <a:p>
            <a:pPr>
              <a:buClr>
                <a:srgbClr val="CD6600"/>
              </a:buClr>
              <a:buFont typeface="Acherus Grotesque Regular" panose="02000505000000020004" pitchFamily="50" charset="0"/>
              <a:buChar char="&gt;"/>
            </a:pPr>
            <a:r>
              <a:rPr lang="en-US" sz="2500" dirty="0">
                <a:solidFill>
                  <a:schemeClr val="tx1">
                    <a:lumMod val="65000"/>
                    <a:lumOff val="35000"/>
                  </a:schemeClr>
                </a:solidFill>
                <a:latin typeface="Arial" panose="020B0604020202020204" pitchFamily="34" charset="0"/>
                <a:cs typeface="Arial" panose="020B0604020202020204" pitchFamily="34" charset="0"/>
              </a:rPr>
              <a:t>P&amp;T Workshop dates</a:t>
            </a:r>
          </a:p>
          <a:p>
            <a:pPr>
              <a:buClr>
                <a:srgbClr val="CD6600"/>
              </a:buClr>
              <a:buFont typeface="Acherus Grotesque Regular" panose="02000505000000020004" pitchFamily="50" charset="0"/>
              <a:buChar char="&gt;"/>
            </a:pPr>
            <a:r>
              <a:rPr lang="en-US" sz="2500" dirty="0">
                <a:solidFill>
                  <a:schemeClr val="tx1">
                    <a:lumMod val="65000"/>
                    <a:lumOff val="35000"/>
                  </a:schemeClr>
                </a:solidFill>
                <a:latin typeface="Arial" panose="020B0604020202020204" pitchFamily="34" charset="0"/>
                <a:cs typeface="Arial" panose="020B0604020202020204" pitchFamily="34" charset="0"/>
              </a:rPr>
              <a:t>Historical summary of P&amp;T outcomes</a:t>
            </a:r>
          </a:p>
        </p:txBody>
      </p:sp>
      <p:pic>
        <p:nvPicPr>
          <p:cNvPr id="10" name="Content Placeholder 9">
            <a:extLst>
              <a:ext uri="{FF2B5EF4-FFF2-40B4-BE49-F238E27FC236}">
                <a16:creationId xmlns:a16="http://schemas.microsoft.com/office/drawing/2014/main" id="{B0589042-8E0B-A94B-8E10-49BC8D67861B}"/>
              </a:ext>
            </a:extLst>
          </p:cNvPr>
          <p:cNvPicPr>
            <a:picLocks noGrp="1" noChangeAspect="1"/>
          </p:cNvPicPr>
          <p:nvPr>
            <p:ph sz="half" idx="2"/>
          </p:nvPr>
        </p:nvPicPr>
        <p:blipFill>
          <a:blip r:embed="rId3"/>
          <a:stretch>
            <a:fillRect/>
          </a:stretch>
        </p:blipFill>
        <p:spPr>
          <a:xfrm>
            <a:off x="6130159" y="1733550"/>
            <a:ext cx="5162964" cy="4351338"/>
          </a:xfrm>
          <a:prstGeom prst="rect">
            <a:avLst/>
          </a:prstGeom>
          <a:ln>
            <a:solidFill>
              <a:schemeClr val="tx1"/>
            </a:solidFill>
          </a:ln>
          <a:effectLst>
            <a:outerShdw blurRad="50800" dist="38100" dir="2700000" algn="tl" rotWithShape="0">
              <a:prstClr val="black">
                <a:alpha val="40000"/>
              </a:prstClr>
            </a:outerShdw>
          </a:effectLst>
        </p:spPr>
      </p:pic>
      <p:sp>
        <p:nvSpPr>
          <p:cNvPr id="15" name="TextBox 14">
            <a:extLst>
              <a:ext uri="{FF2B5EF4-FFF2-40B4-BE49-F238E27FC236}">
                <a16:creationId xmlns:a16="http://schemas.microsoft.com/office/drawing/2014/main" id="{6E05602B-7BF1-CA59-4565-4A50ED4987BB}"/>
              </a:ext>
            </a:extLst>
          </p:cNvPr>
          <p:cNvSpPr txBox="1"/>
          <p:nvPr/>
        </p:nvSpPr>
        <p:spPr>
          <a:xfrm>
            <a:off x="13138" y="6459974"/>
            <a:ext cx="4266040" cy="323165"/>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5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See </a:t>
            </a:r>
            <a:r>
              <a:rPr kumimoji="0" lang="en-US" sz="15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hlinkClick r:id="rId4">
                  <a:extLst>
                    <a:ext uri="{A12FA001-AC4F-418D-AE19-62706E023703}">
                      <ahyp:hlinkClr xmlns:ahyp="http://schemas.microsoft.com/office/drawing/2018/hyperlinkcolor" val="tx"/>
                    </a:ext>
                  </a:extLst>
                </a:hlinkClick>
              </a:rPr>
              <a:t>https://faculty.vt.edu/promotion-tenure.html</a:t>
            </a:r>
            <a:r>
              <a:rPr kumimoji="0" lang="en-US" sz="1500" b="0" i="0" u="none" strike="noStrike" kern="1200" cap="none" spc="0" normalizeH="0" baseline="0" noProof="0" dirty="0">
                <a:ln>
                  <a:noFill/>
                </a:ln>
                <a:solidFill>
                  <a:srgbClr val="0070C0"/>
                </a:solidFill>
                <a:effectLst/>
                <a:uLnTx/>
                <a:uFillTx/>
                <a:latin typeface="Arial" panose="020B0604020202020204" pitchFamily="34" charset="0"/>
                <a:ea typeface="+mn-ea"/>
                <a:cs typeface="Arial" panose="020B0604020202020204" pitchFamily="34" charset="0"/>
              </a:rPr>
              <a:t> </a:t>
            </a:r>
          </a:p>
        </p:txBody>
      </p:sp>
      <p:grpSp>
        <p:nvGrpSpPr>
          <p:cNvPr id="9" name="Group 8"/>
          <p:cNvGrpSpPr/>
          <p:nvPr/>
        </p:nvGrpSpPr>
        <p:grpSpPr>
          <a:xfrm>
            <a:off x="9471660" y="6400801"/>
            <a:ext cx="2743200" cy="391044"/>
            <a:chOff x="7947660" y="6400801"/>
            <a:chExt cx="2743200" cy="391044"/>
          </a:xfrm>
        </p:grpSpPr>
        <p:sp>
          <p:nvSpPr>
            <p:cNvPr id="11" name="Straight Connector 19"/>
            <p:cNvSpPr/>
            <p:nvPr/>
          </p:nvSpPr>
          <p:spPr>
            <a:xfrm>
              <a:off x="7947660" y="6400801"/>
              <a:ext cx="2743200" cy="23146"/>
            </a:xfrm>
            <a:prstGeom prst="line">
              <a:avLst/>
            </a:prstGeom>
            <a:ln>
              <a:solidFill>
                <a:srgbClr val="75787B"/>
              </a:solidFill>
              <a:prstDash val="dash"/>
              <a:miter/>
            </a:ln>
          </p:spPr>
          <p:txBody>
            <a:bodyPr lIns="34289" rIns="34289"/>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90660" y="6507480"/>
              <a:ext cx="1463040" cy="284365"/>
            </a:xfrm>
            <a:prstGeom prst="rect">
              <a:avLst/>
            </a:prstGeom>
          </p:spPr>
        </p:pic>
      </p:grpSp>
      <p:pic>
        <p:nvPicPr>
          <p:cNvPr id="17" name="pasted-image.pdf" descr="pasted-image.pdf"/>
          <p:cNvPicPr>
            <a:picLocks noChangeAspect="1"/>
          </p:cNvPicPr>
          <p:nvPr/>
        </p:nvPicPr>
        <p:blipFill>
          <a:blip r:embed="rId6"/>
          <a:stretch>
            <a:fillRect/>
          </a:stretch>
        </p:blipFill>
        <p:spPr>
          <a:xfrm>
            <a:off x="579322" y="520034"/>
            <a:ext cx="149344" cy="149344"/>
          </a:xfrm>
          <a:prstGeom prst="rect">
            <a:avLst/>
          </a:prstGeom>
          <a:ln w="12700">
            <a:miter lim="400000"/>
          </a:ln>
        </p:spPr>
      </p:pic>
    </p:spTree>
    <p:extLst>
      <p:ext uri="{BB962C8B-B14F-4D97-AF65-F5344CB8AC3E}">
        <p14:creationId xmlns:p14="http://schemas.microsoft.com/office/powerpoint/2010/main" val="260399181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B2B2B2"/>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VT Color Theme">
      <a:dk1>
        <a:srgbClr val="6C1035"/>
      </a:dk1>
      <a:lt1>
        <a:srgbClr val="FFFFFF"/>
      </a:lt1>
      <a:dk2>
        <a:srgbClr val="A7A7A7"/>
      </a:dk2>
      <a:lt2>
        <a:srgbClr val="535353"/>
      </a:lt2>
      <a:accent1>
        <a:srgbClr val="6C1035"/>
      </a:accent1>
      <a:accent2>
        <a:srgbClr val="E57631"/>
      </a:accent2>
      <a:accent3>
        <a:srgbClr val="A5A5A5"/>
      </a:accent3>
      <a:accent4>
        <a:srgbClr val="417C79"/>
      </a:accent4>
      <a:accent5>
        <a:srgbClr val="E5E1EF"/>
      </a:accent5>
      <a:accent6>
        <a:srgbClr val="003C71"/>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2700">
          <a:miter lim="400000"/>
        </a:ln>
        <a:extLst>
          <a:ext uri="{C572A759-6A51-4108-AA02-DFA0A04FC94B}">
            <ma14:wrappingTextBoxFlag xmlns:ma14="http://schemas.microsoft.com/office/mac/drawingml/2011/main" xmlns="" val="1"/>
          </a:ext>
        </a:extLst>
      </a:spPr>
      <a:bodyPr lIns="45719" rIns="45719">
        <a:spAutoFit/>
      </a:bodyPr>
      <a:lstStyle>
        <a:defPPr>
          <a:defRPr dirty="0" smtClean="0"/>
        </a:defPPr>
      </a:lst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chemeClr val="accent1"/>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1513</TotalTime>
  <Words>1051</Words>
  <Application>Microsoft Office PowerPoint</Application>
  <PresentationFormat>Widescreen</PresentationFormat>
  <Paragraphs>173</Paragraphs>
  <Slides>22</Slides>
  <Notes>17</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22</vt:i4>
      </vt:variant>
    </vt:vector>
  </HeadingPairs>
  <TitlesOfParts>
    <vt:vector size="31" baseType="lpstr">
      <vt:lpstr>Acherus Grotesque Regular</vt:lpstr>
      <vt:lpstr>AcherusGrotesqueLight</vt:lpstr>
      <vt:lpstr>Arial</vt:lpstr>
      <vt:lpstr>Calibri</vt:lpstr>
      <vt:lpstr>Crimson Text Roman</vt:lpstr>
      <vt:lpstr>Gineso Cond Thin</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P&amp;T Governed by Faculty Handbook</vt:lpstr>
      <vt:lpstr>Important Info on Provost’s Website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Time in Rank</dc:title>
  <dc:creator>malayne</dc:creator>
  <cp:lastModifiedBy>Hutchison, Cyndi</cp:lastModifiedBy>
  <cp:revision>231</cp:revision>
  <cp:lastPrinted>2015-09-18T17:36:00Z</cp:lastPrinted>
  <dcterms:created xsi:type="dcterms:W3CDTF">2011-09-15T14:44:13Z</dcterms:created>
  <dcterms:modified xsi:type="dcterms:W3CDTF">2023-10-03T19:03:56Z</dcterms:modified>
</cp:coreProperties>
</file>